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26.jpg" ContentType="image/jpeg"/>
  <Override PartName="/ppt/media/image27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11" r:id="rId5"/>
    <p:sldId id="312" r:id="rId6"/>
    <p:sldId id="313" r:id="rId7"/>
    <p:sldId id="339" r:id="rId8"/>
    <p:sldId id="258" r:id="rId9"/>
    <p:sldId id="335" r:id="rId10"/>
    <p:sldId id="260" r:id="rId11"/>
    <p:sldId id="261" r:id="rId12"/>
    <p:sldId id="262" r:id="rId13"/>
    <p:sldId id="263" r:id="rId14"/>
    <p:sldId id="338" r:id="rId15"/>
    <p:sldId id="340" r:id="rId16"/>
    <p:sldId id="341" r:id="rId17"/>
    <p:sldId id="342" r:id="rId18"/>
    <p:sldId id="264" r:id="rId19"/>
    <p:sldId id="343" r:id="rId20"/>
    <p:sldId id="336" r:id="rId21"/>
    <p:sldId id="334" r:id="rId22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E3B"/>
    <a:srgbClr val="283583"/>
    <a:srgbClr val="F9BB03"/>
    <a:srgbClr val="868686"/>
    <a:srgbClr val="6C6C6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2A92B9-A974-4B20-82CB-5F112074D716}" v="2" dt="2025-10-22T07:48:48.01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6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6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6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AAAAA"/>
              </a:solidFill>
              <a:prstDash val="solid"/>
              <a:miter lim="400000"/>
            </a:ln>
          </a:left>
          <a:right>
            <a:ln w="3175" cap="flat">
              <a:solidFill>
                <a:srgbClr val="AAAAAA"/>
              </a:solidFill>
              <a:prstDash val="solid"/>
              <a:miter lim="400000"/>
            </a:ln>
          </a:right>
          <a:top>
            <a:ln w="3175" cap="flat">
              <a:solidFill>
                <a:srgbClr val="AAAAAA"/>
              </a:solidFill>
              <a:prstDash val="solid"/>
              <a:miter lim="400000"/>
            </a:ln>
          </a:top>
          <a:bottom>
            <a:ln w="3175" cap="flat">
              <a:solidFill>
                <a:srgbClr val="AAAAAA"/>
              </a:solidFill>
              <a:prstDash val="solid"/>
              <a:miter lim="400000"/>
            </a:ln>
          </a:bottom>
          <a:insideH>
            <a:ln w="3175" cap="flat">
              <a:solidFill>
                <a:srgbClr val="AAAAAA"/>
              </a:solidFill>
              <a:prstDash val="solid"/>
              <a:miter lim="400000"/>
            </a:ln>
          </a:insideH>
          <a:insideV>
            <a:ln w="3175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09090"/>
              </a:solidFill>
              <a:prstDash val="solid"/>
              <a:miter lim="400000"/>
            </a:ln>
          </a:left>
          <a:right>
            <a:ln w="3175" cap="flat">
              <a:solidFill>
                <a:srgbClr val="909090"/>
              </a:solidFill>
              <a:prstDash val="solid"/>
              <a:miter lim="400000"/>
            </a:ln>
          </a:right>
          <a:top>
            <a:ln w="3175" cap="flat">
              <a:solidFill>
                <a:srgbClr val="909090"/>
              </a:solidFill>
              <a:prstDash val="solid"/>
              <a:miter lim="400000"/>
            </a:ln>
          </a:top>
          <a:bottom>
            <a:ln w="3175" cap="flat">
              <a:solidFill>
                <a:srgbClr val="909090"/>
              </a:solidFill>
              <a:prstDash val="solid"/>
              <a:miter lim="400000"/>
            </a:ln>
          </a:bottom>
          <a:insideH>
            <a:ln w="3175" cap="flat">
              <a:solidFill>
                <a:srgbClr val="909090"/>
              </a:solidFill>
              <a:prstDash val="solid"/>
              <a:miter lim="400000"/>
            </a:ln>
          </a:insideH>
          <a:insideV>
            <a:ln w="3175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40" y="58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1A55E304-5115-8C7C-8C75-6C8E17FCE2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EC7AB36-8F84-2CA0-55A9-A1C8687A7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FDB22-8399-447C-9244-D37B8492C408}" type="datetimeFigureOut">
              <a:rPr lang="it-IT" smtClean="0"/>
              <a:t>28/10/2025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0350CC-6970-664E-FC1E-B6E8D189FD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2C8D30-645C-A42C-A37D-8EF4E702C1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E17A3-D3F3-47D7-8196-2164D9C1C5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6180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583192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AA517-88A0-EA31-9D4D-6F145B175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E0F45A9-30E8-CBFD-3EE1-9AC52FD155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1D30E39-5996-0395-E3F0-F0DC016A13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6303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437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830C2-AB0A-8328-1608-78D3CE89D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9A6BA3C-4E91-F814-DEC5-045E1A1CDA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BCAEEE9-0D26-1E2A-322B-BD08B98816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685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A503F-A030-3155-E9DF-3400E8235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D5370CF-DC85-C486-7EB0-E1D4D96CD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8E2C17A-7AF4-DC2C-879D-21A6D84FD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9426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BD180-7AAE-75EE-1064-F2E4A183C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A101469-C788-3866-EA83-1A580652CF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FC1FE5A-8707-D1F4-C7BB-3F3DEAD7D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8677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CE6BF-9714-C96A-2789-44BD649F3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C51C4D8-B229-1DF6-7A94-E3182982C9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AEF7CB5-E7C7-E6C5-6C54-767161532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51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625F608-3F4D-9D63-B632-D3817E8858CE}"/>
              </a:ext>
            </a:extLst>
          </p:cNvPr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chemeClr val="tx1"/>
          </a:solidFill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CONFIDENTIAL /  INTELLECTUAL PROPERTY OF AIM GROUP INTERNATIONAL"/>
          <p:cNvSpPr txBox="1"/>
          <p:nvPr userDrawn="1"/>
        </p:nvSpPr>
        <p:spPr>
          <a:xfrm>
            <a:off x="2349433" y="8835194"/>
            <a:ext cx="11557134" cy="1378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7093" tIns="27093" rIns="27093" bIns="27093" anchor="ctr">
            <a:spAutoFit/>
          </a:bodyPr>
          <a:lstStyle>
            <a:lvl1pPr algn="r" defTabSz="365760">
              <a:lnSpc>
                <a:spcPct val="90000"/>
              </a:lnSpc>
              <a:defRPr sz="500" b="0"/>
            </a:lvl1pPr>
          </a:lstStyle>
          <a:p>
            <a:pPr algn="ctr"/>
            <a:r>
              <a:rPr sz="600">
                <a:solidFill>
                  <a:schemeClr val="bg1"/>
                </a:solidFill>
                <a:latin typeface="+mj-lt"/>
              </a:rPr>
              <a:t>CONFIDENTIAL /  INTELLECTUAL PROPERTY OF AIM GROUP INTERNATIONAL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840437" y="4618579"/>
            <a:ext cx="10363717" cy="2530606"/>
          </a:xfrm>
        </p:spPr>
        <p:txBody>
          <a:bodyPr anchor="b" anchorCtr="0">
            <a:spAutoFit/>
          </a:bodyPr>
          <a:lstStyle>
            <a:lvl1pPr algn="l">
              <a:lnSpc>
                <a:spcPct val="100000"/>
              </a:lnSpc>
              <a:defRPr sz="8000" b="0" baseline="0">
                <a:solidFill>
                  <a:schemeClr val="bg1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/>
              <a:t>Title of the Presentation</a:t>
            </a:r>
          </a:p>
        </p:txBody>
      </p:sp>
      <p:sp>
        <p:nvSpPr>
          <p:cNvPr id="5" name="Segnaposto testo 14">
            <a:extLst>
              <a:ext uri="{FF2B5EF4-FFF2-40B4-BE49-F238E27FC236}">
                <a16:creationId xmlns:a16="http://schemas.microsoft.com/office/drawing/2014/main" id="{ED8FF2BD-4EF2-1491-4792-24EC5E2D3A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0436" y="7323190"/>
            <a:ext cx="10363718" cy="691358"/>
          </a:xfrm>
        </p:spPr>
        <p:txBody>
          <a:bodyPr>
            <a:noAutofit/>
          </a:bodyPr>
          <a:lstStyle>
            <a:lvl1pPr algn="l">
              <a:defRPr sz="3600" b="0" baseline="0">
                <a:solidFill>
                  <a:srgbClr val="868686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/>
              <a:t>Client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7045A68A-3DD2-BA7A-4340-88E6D92E24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33910" y="0"/>
            <a:ext cx="9461500" cy="9144000"/>
          </a:xfrm>
          <a:prstGeom prst="rect">
            <a:avLst/>
          </a:prstGeom>
        </p:spPr>
      </p:pic>
      <p:sp>
        <p:nvSpPr>
          <p:cNvPr id="4" name="Segnaposto testo 14">
            <a:extLst>
              <a:ext uri="{FF2B5EF4-FFF2-40B4-BE49-F238E27FC236}">
                <a16:creationId xmlns:a16="http://schemas.microsoft.com/office/drawing/2014/main" id="{BBDC99CE-4DC8-2FB6-39EA-CBC77E2AA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437" y="4272151"/>
            <a:ext cx="3610377" cy="499281"/>
          </a:xfrm>
        </p:spPr>
        <p:txBody>
          <a:bodyPr>
            <a:spAutoFit/>
          </a:bodyPr>
          <a:lstStyle>
            <a:lvl1pPr algn="l">
              <a:defRPr sz="2800" b="0" baseline="0">
                <a:solidFill>
                  <a:srgbClr val="FFAE3B"/>
                </a:solidFill>
                <a:latin typeface="+mj-lt"/>
                <a:ea typeface="Inter" panose="02000503000000020004" pitchFamily="2" charset="0"/>
              </a:defRPr>
            </a:lvl1pPr>
          </a:lstStyle>
          <a:p>
            <a:pPr lvl="0"/>
            <a:r>
              <a:rPr lang="it-IT"/>
              <a:t>mm/gg/</a:t>
            </a:r>
            <a:r>
              <a:rPr lang="it-IT" err="1"/>
              <a:t>yyyy</a:t>
            </a:r>
            <a:endParaRPr lang="it-IT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D0B17A74-B3FD-A709-F29C-38A09B807D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436" y="519112"/>
            <a:ext cx="3390188" cy="4751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196540" y="3746980"/>
            <a:ext cx="3692452" cy="2313340"/>
          </a:xfrm>
        </p:spPr>
        <p:txBody>
          <a:bodyPr>
            <a:noAutofit/>
          </a:bodyPr>
          <a:lstStyle>
            <a:lvl1pPr algn="l">
              <a:defRPr kumimoji="0" lang="it-IT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222226"/>
                  </a:solidFill>
                </a:uFill>
                <a:latin typeface="+mj-lt"/>
                <a:ea typeface="Inter Light" panose="02000503000000020004" pitchFamily="2" charset="0"/>
                <a:cs typeface="Inter Light" panose="02000503000000020004" pitchFamily="2" charset="0"/>
                <a:sym typeface="Helvetica Neue"/>
              </a:defRPr>
            </a:lvl1pPr>
            <a:lvl2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>
              <a:defRPr kumimoji="0" lang="it-IT" sz="5000" b="0" i="0" u="none" strike="noStrike" cap="all" spc="0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 lvl="0"/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</p:txBody>
      </p:sp>
      <p:sp>
        <p:nvSpPr>
          <p:cNvPr id="11" name="Linea"/>
          <p:cNvSpPr/>
          <p:nvPr userDrawn="1"/>
        </p:nvSpPr>
        <p:spPr>
          <a:xfrm flipV="1">
            <a:off x="5282777" y="3746978"/>
            <a:ext cx="0" cy="2814821"/>
          </a:xfrm>
          <a:prstGeom prst="line">
            <a:avLst/>
          </a:prstGeom>
          <a:ln w="6350">
            <a:solidFill>
              <a:schemeClr val="tx2"/>
            </a:solidFill>
            <a:miter lim="400000"/>
          </a:ln>
        </p:spPr>
        <p:txBody>
          <a:bodyPr lIns="33866" tIns="33866" rIns="33866" bIns="33866" anchor="ctr"/>
          <a:lstStyle/>
          <a:p>
            <a:pPr>
              <a:defRPr b="0"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+mn-lt"/>
            </a:endParaRPr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13" hasCustomPrompt="1"/>
          </p:nvPr>
        </p:nvSpPr>
        <p:spPr>
          <a:xfrm>
            <a:off x="5676563" y="3746980"/>
            <a:ext cx="3269134" cy="3239036"/>
          </a:xfrm>
        </p:spPr>
        <p:txBody>
          <a:bodyPr>
            <a:noAutofit/>
          </a:bodyPr>
          <a:lstStyle>
            <a:lvl1pPr marL="342900" marR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 kumimoji="0" lang="it-IT" sz="1800" b="0" i="0" u="none" strike="noStrike" cap="none" spc="0" normalizeH="0" baseline="0" dirty="0">
                <a:ln>
                  <a:noFill/>
                </a:ln>
                <a:solidFill>
                  <a:srgbClr val="6C6C6C"/>
                </a:solidFill>
                <a:effectLst/>
                <a:uFill>
                  <a:solidFill>
                    <a:srgbClr val="222226"/>
                  </a:solidFill>
                </a:uFill>
                <a:latin typeface="+mj-lt"/>
                <a:ea typeface="Inter" panose="02000503000000020004" pitchFamily="2" charset="0"/>
                <a:cs typeface="Inter" panose="02000503000000020004" pitchFamily="2" charset="0"/>
                <a:sym typeface="Helvetica Neue"/>
              </a:defRPr>
            </a:lvl1pPr>
            <a:lvl2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>
              <a:defRPr kumimoji="0" lang="it-IT" sz="5000" b="0" i="0" u="none" strike="noStrike" cap="all" spc="0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 lvl="0"/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</p:txBody>
      </p:sp>
      <p:sp>
        <p:nvSpPr>
          <p:cNvPr id="2" name="Segnaposto testo 14">
            <a:extLst>
              <a:ext uri="{FF2B5EF4-FFF2-40B4-BE49-F238E27FC236}">
                <a16:creationId xmlns:a16="http://schemas.microsoft.com/office/drawing/2014/main" id="{002BC565-0EF9-C0DA-5B58-60E99C8D80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439" y="532278"/>
            <a:ext cx="14042627" cy="1274748"/>
          </a:xfrm>
        </p:spPr>
        <p:txBody>
          <a:bodyPr bIns="0" anchor="b">
            <a:noAutofit/>
          </a:bodyPr>
          <a:lstStyle>
            <a:lvl1pPr algn="l">
              <a:defRPr sz="4400" b="0" baseline="0">
                <a:solidFill>
                  <a:schemeClr val="tx2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/>
              <a:t>Title of the Slide</a:t>
            </a:r>
          </a:p>
        </p:txBody>
      </p:sp>
      <p:sp>
        <p:nvSpPr>
          <p:cNvPr id="3" name="Segnaposto testo 14">
            <a:extLst>
              <a:ext uri="{FF2B5EF4-FFF2-40B4-BE49-F238E27FC236}">
                <a16:creationId xmlns:a16="http://schemas.microsoft.com/office/drawing/2014/main" id="{FB03EC3C-64B9-53C7-B8E8-0A1B18C2DC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0437" y="207317"/>
            <a:ext cx="14042627" cy="282151"/>
          </a:xfrm>
        </p:spPr>
        <p:txBody>
          <a:bodyPr>
            <a:noAutofit/>
          </a:bodyPr>
          <a:lstStyle>
            <a:lvl1pPr algn="l">
              <a:defRPr sz="1200" b="0" baseline="0">
                <a:solidFill>
                  <a:srgbClr val="868686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/>
              <a:t>01__Title of the </a:t>
            </a:r>
            <a:r>
              <a:rPr lang="it-IT" err="1"/>
              <a:t>section</a:t>
            </a:r>
            <a:r>
              <a:rPr lang="it-IT"/>
              <a:t>__Title of the </a:t>
            </a:r>
            <a:r>
              <a:rPr lang="it-IT" err="1"/>
              <a:t>Paragraph</a:t>
            </a:r>
            <a:endParaRPr lang="it-IT"/>
          </a:p>
        </p:txBody>
      </p:sp>
      <p:sp>
        <p:nvSpPr>
          <p:cNvPr id="4" name="Segnaposto testo 14">
            <a:extLst>
              <a:ext uri="{FF2B5EF4-FFF2-40B4-BE49-F238E27FC236}">
                <a16:creationId xmlns:a16="http://schemas.microsoft.com/office/drawing/2014/main" id="{425FB840-EC6E-B48E-8467-8B2F495345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0438" y="1849836"/>
            <a:ext cx="14042628" cy="732365"/>
          </a:xfrm>
        </p:spPr>
        <p:txBody>
          <a:bodyPr anchor="t">
            <a:noAutofit/>
          </a:bodyPr>
          <a:lstStyle>
            <a:lvl1pPr algn="l">
              <a:defRPr sz="2400" b="0" baseline="0">
                <a:solidFill>
                  <a:srgbClr val="868686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 err="1"/>
              <a:t>Subtitle</a:t>
            </a:r>
            <a:endParaRPr lang="it-IT"/>
          </a:p>
        </p:txBody>
      </p:sp>
      <p:sp>
        <p:nvSpPr>
          <p:cNvPr id="5" name="Segnaposto immagine 8">
            <a:extLst>
              <a:ext uri="{FF2B5EF4-FFF2-40B4-BE49-F238E27FC236}">
                <a16:creationId xmlns:a16="http://schemas.microsoft.com/office/drawing/2014/main" id="{BF4204FF-41E3-F952-4913-A7178D7611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945696" y="3746977"/>
            <a:ext cx="5937367" cy="4405903"/>
          </a:xfrm>
        </p:spPr>
        <p:txBody>
          <a:bodyPr/>
          <a:lstStyle>
            <a:lvl1pPr>
              <a:defRPr>
                <a:latin typeface="+mj-lt"/>
                <a:ea typeface="Inter" panose="02000503000000020004" pitchFamily="2" charset="0"/>
              </a:defRPr>
            </a:lvl1pPr>
          </a:lstStyle>
          <a:p>
            <a:r>
              <a:rPr lang="it-IT"/>
              <a:t>Click to </a:t>
            </a:r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image</a:t>
            </a:r>
          </a:p>
        </p:txBody>
      </p:sp>
      <p:sp>
        <p:nvSpPr>
          <p:cNvPr id="6" name="Segnaposto immagine 8">
            <a:extLst>
              <a:ext uri="{FF2B5EF4-FFF2-40B4-BE49-F238E27FC236}">
                <a16:creationId xmlns:a16="http://schemas.microsoft.com/office/drawing/2014/main" id="{C49EB52F-83DA-69C7-2E93-F0BC74CC315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439445" y="8365958"/>
            <a:ext cx="1377109" cy="574328"/>
          </a:xfrm>
        </p:spPr>
        <p:txBody>
          <a:bodyPr>
            <a:noAutofit/>
          </a:bodyPr>
          <a:lstStyle>
            <a:lvl1pPr>
              <a:defRPr sz="1050">
                <a:latin typeface="+mj-lt"/>
                <a:ea typeface="Inter" panose="02000503000000020004" pitchFamily="2" charset="0"/>
              </a:defRPr>
            </a:lvl1pPr>
          </a:lstStyle>
          <a:p>
            <a:r>
              <a:rPr lang="it-IT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63334634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tes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196538" y="3655413"/>
            <a:ext cx="13686525" cy="4610763"/>
          </a:xfrm>
        </p:spPr>
        <p:txBody>
          <a:bodyPr>
            <a:noAutofit/>
          </a:bodyPr>
          <a:lstStyle>
            <a:lvl1pPr marL="342900" marR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 kumimoji="0" lang="it-IT" sz="3200" b="0" i="0" u="none" strike="noStrike" cap="none" spc="0" normalizeH="0" baseline="0" dirty="0">
                <a:ln>
                  <a:noFill/>
                </a:ln>
                <a:solidFill>
                  <a:srgbClr val="6C6C6C"/>
                </a:solidFill>
                <a:effectLst/>
                <a:uFill>
                  <a:solidFill>
                    <a:srgbClr val="222226"/>
                  </a:solidFill>
                </a:uFill>
                <a:latin typeface="+mj-lt"/>
                <a:ea typeface="Inter Light" panose="02000503000000020004" pitchFamily="2" charset="0"/>
                <a:cs typeface="Inter Light" panose="02000503000000020004" pitchFamily="2" charset="0"/>
                <a:sym typeface="Helvetica Neue"/>
              </a:defRPr>
            </a:lvl1pPr>
            <a:lvl2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>
              <a:defRPr kumimoji="0" lang="it-IT" sz="5000" b="0" i="0" u="none" strike="noStrike" cap="all" spc="0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 lvl="0"/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it-IT"/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</p:txBody>
      </p:sp>
      <p:sp>
        <p:nvSpPr>
          <p:cNvPr id="2" name="Segnaposto testo 14">
            <a:extLst>
              <a:ext uri="{FF2B5EF4-FFF2-40B4-BE49-F238E27FC236}">
                <a16:creationId xmlns:a16="http://schemas.microsoft.com/office/drawing/2014/main" id="{3D572F35-EBAE-15ED-AC03-EFC1267887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439" y="532278"/>
            <a:ext cx="14042627" cy="1274748"/>
          </a:xfrm>
        </p:spPr>
        <p:txBody>
          <a:bodyPr bIns="0" anchor="b">
            <a:noAutofit/>
          </a:bodyPr>
          <a:lstStyle>
            <a:lvl1pPr algn="l">
              <a:defRPr sz="4400" b="0" baseline="0">
                <a:solidFill>
                  <a:schemeClr val="tx2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/>
              <a:t>Title of the </a:t>
            </a:r>
            <a:r>
              <a:rPr lang="it-IT" err="1"/>
              <a:t>Paragraph</a:t>
            </a:r>
            <a:endParaRPr lang="it-IT"/>
          </a:p>
        </p:txBody>
      </p:sp>
      <p:sp>
        <p:nvSpPr>
          <p:cNvPr id="3" name="Segnaposto testo 14">
            <a:extLst>
              <a:ext uri="{FF2B5EF4-FFF2-40B4-BE49-F238E27FC236}">
                <a16:creationId xmlns:a16="http://schemas.microsoft.com/office/drawing/2014/main" id="{5E75F9C6-F7D0-77F8-B3D1-B8159D4462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0437" y="207317"/>
            <a:ext cx="14042627" cy="282151"/>
          </a:xfrm>
        </p:spPr>
        <p:txBody>
          <a:bodyPr>
            <a:noAutofit/>
          </a:bodyPr>
          <a:lstStyle>
            <a:lvl1pPr algn="l">
              <a:defRPr sz="1200" b="0" baseline="0">
                <a:solidFill>
                  <a:srgbClr val="868686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/>
              <a:t>01__Title of the </a:t>
            </a:r>
            <a:r>
              <a:rPr lang="it-IT" err="1"/>
              <a:t>section</a:t>
            </a:r>
            <a:endParaRPr lang="it-IT"/>
          </a:p>
        </p:txBody>
      </p:sp>
      <p:sp>
        <p:nvSpPr>
          <p:cNvPr id="4" name="Segnaposto testo 14">
            <a:extLst>
              <a:ext uri="{FF2B5EF4-FFF2-40B4-BE49-F238E27FC236}">
                <a16:creationId xmlns:a16="http://schemas.microsoft.com/office/drawing/2014/main" id="{0A5602B2-2683-D60A-1DA5-E7D5B077BE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0438" y="1849836"/>
            <a:ext cx="14042628" cy="732365"/>
          </a:xfrm>
        </p:spPr>
        <p:txBody>
          <a:bodyPr anchor="t">
            <a:noAutofit/>
          </a:bodyPr>
          <a:lstStyle>
            <a:lvl1pPr algn="l">
              <a:defRPr sz="2400" b="0" baseline="0">
                <a:solidFill>
                  <a:srgbClr val="868686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 err="1"/>
              <a:t>Subtitle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EE9944A-10B3-7D4C-5FF0-4D54FBE3BB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6540" y="3218688"/>
            <a:ext cx="13686524" cy="436725"/>
          </a:xfrm>
        </p:spPr>
        <p:txBody>
          <a:bodyPr>
            <a:noAutofit/>
          </a:bodyPr>
          <a:lstStyle>
            <a:lvl1pPr algn="l">
              <a:defRPr kumimoji="0" lang="it-IT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222226"/>
                  </a:solidFill>
                </a:uFill>
                <a:latin typeface="+mj-lt"/>
                <a:ea typeface="Inter" panose="02000503000000020004" pitchFamily="2" charset="0"/>
                <a:cs typeface="Inter" panose="02000503000000020004" pitchFamily="2" charset="0"/>
                <a:sym typeface="Helvetica Neue"/>
              </a:defRPr>
            </a:lvl1pPr>
            <a:lvl2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>
              <a:defRPr kumimoji="0" lang="it-IT" sz="5000" b="0" i="0" u="none" strike="noStrike" cap="all" spc="0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 lvl="0"/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</p:txBody>
      </p:sp>
      <p:sp>
        <p:nvSpPr>
          <p:cNvPr id="6" name="Segnaposto immagine 8">
            <a:extLst>
              <a:ext uri="{FF2B5EF4-FFF2-40B4-BE49-F238E27FC236}">
                <a16:creationId xmlns:a16="http://schemas.microsoft.com/office/drawing/2014/main" id="{A65ABD09-DD96-D533-21C3-B397946C03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439445" y="8365958"/>
            <a:ext cx="1377109" cy="574328"/>
          </a:xfrm>
        </p:spPr>
        <p:txBody>
          <a:bodyPr>
            <a:noAutofit/>
          </a:bodyPr>
          <a:lstStyle>
            <a:lvl1pPr>
              <a:defRPr sz="1050">
                <a:latin typeface="+mj-lt"/>
                <a:ea typeface="Inter" panose="02000503000000020004" pitchFamily="2" charset="0"/>
              </a:defRPr>
            </a:lvl1pPr>
          </a:lstStyle>
          <a:p>
            <a:r>
              <a:rPr lang="it-IT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228066468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6256000" cy="9144000"/>
          </a:xfrm>
        </p:spPr>
        <p:txBody>
          <a:bodyPr/>
          <a:lstStyle>
            <a:lvl1pPr>
              <a:defRPr baseline="0">
                <a:latin typeface="+mj-lt"/>
                <a:ea typeface="Inter" panose="02000503000000020004" pitchFamily="2" charset="0"/>
              </a:defRPr>
            </a:lvl1pPr>
          </a:lstStyle>
          <a:p>
            <a:r>
              <a:rPr lang="it-IT"/>
              <a:t>Click to include </a:t>
            </a:r>
            <a:r>
              <a:rPr lang="it-IT" err="1"/>
              <a:t>your</a:t>
            </a:r>
            <a:r>
              <a:rPr lang="it-IT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284362578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STANDAR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196540" y="2582201"/>
            <a:ext cx="6816492" cy="5574247"/>
          </a:xfrm>
        </p:spPr>
        <p:txBody>
          <a:bodyPr>
            <a:noAutofit/>
          </a:bodyPr>
          <a:lstStyle>
            <a:lvl1pPr algn="l">
              <a:defRPr kumimoji="0" lang="it-IT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222226"/>
                  </a:solidFill>
                </a:uFill>
                <a:latin typeface="+mj-lt"/>
                <a:ea typeface="Inter Light" panose="02000503000000020004" pitchFamily="2" charset="0"/>
                <a:cs typeface="Inter Light" panose="02000503000000020004" pitchFamily="2" charset="0"/>
                <a:sym typeface="Helvetica Neue"/>
              </a:defRPr>
            </a:lvl1pPr>
            <a:lvl2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>
              <a:defRPr kumimoji="0" lang="it-IT" sz="5000" b="0" i="0" u="none" strike="noStrike" cap="all" spc="0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 lvl="0"/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</p:txBody>
      </p:sp>
      <p:sp>
        <p:nvSpPr>
          <p:cNvPr id="9" name="Segnaposto immagine 8"/>
          <p:cNvSpPr>
            <a:spLocks noGrp="1"/>
          </p:cNvSpPr>
          <p:nvPr>
            <p:ph type="pic" sz="quarter" idx="13" hasCustomPrompt="1"/>
          </p:nvPr>
        </p:nvSpPr>
        <p:spPr>
          <a:xfrm>
            <a:off x="8290176" y="2578141"/>
            <a:ext cx="6592888" cy="5574740"/>
          </a:xfrm>
        </p:spPr>
        <p:txBody>
          <a:bodyPr/>
          <a:lstStyle>
            <a:lvl1pPr>
              <a:defRPr>
                <a:latin typeface="+mj-lt"/>
                <a:ea typeface="Inter" panose="02000503000000020004" pitchFamily="2" charset="0"/>
              </a:defRPr>
            </a:lvl1pPr>
          </a:lstStyle>
          <a:p>
            <a:r>
              <a:rPr lang="it-IT"/>
              <a:t>Click to </a:t>
            </a:r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image</a:t>
            </a:r>
          </a:p>
        </p:txBody>
      </p:sp>
      <p:sp>
        <p:nvSpPr>
          <p:cNvPr id="2" name="Segnaposto testo 14">
            <a:extLst>
              <a:ext uri="{FF2B5EF4-FFF2-40B4-BE49-F238E27FC236}">
                <a16:creationId xmlns:a16="http://schemas.microsoft.com/office/drawing/2014/main" id="{651C4C2F-9838-81AE-676B-BCD04ACFB6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439" y="532278"/>
            <a:ext cx="14042627" cy="1274748"/>
          </a:xfrm>
        </p:spPr>
        <p:txBody>
          <a:bodyPr bIns="0" anchor="b">
            <a:noAutofit/>
          </a:bodyPr>
          <a:lstStyle>
            <a:lvl1pPr algn="l">
              <a:defRPr sz="4400" b="0" baseline="0">
                <a:solidFill>
                  <a:schemeClr val="tx2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/>
              <a:t>Title of the Slide</a:t>
            </a:r>
          </a:p>
        </p:txBody>
      </p:sp>
      <p:sp>
        <p:nvSpPr>
          <p:cNvPr id="3" name="Segnaposto testo 14">
            <a:extLst>
              <a:ext uri="{FF2B5EF4-FFF2-40B4-BE49-F238E27FC236}">
                <a16:creationId xmlns:a16="http://schemas.microsoft.com/office/drawing/2014/main" id="{4486A242-45E4-89A5-BF3D-6713635B74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0437" y="207317"/>
            <a:ext cx="14042627" cy="282151"/>
          </a:xfrm>
        </p:spPr>
        <p:txBody>
          <a:bodyPr>
            <a:noAutofit/>
          </a:bodyPr>
          <a:lstStyle>
            <a:lvl1pPr algn="l">
              <a:defRPr sz="1200" b="0" baseline="0">
                <a:solidFill>
                  <a:srgbClr val="868686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/>
              <a:t>01__Title of the </a:t>
            </a:r>
            <a:r>
              <a:rPr lang="it-IT" err="1"/>
              <a:t>section</a:t>
            </a:r>
            <a:r>
              <a:rPr lang="it-IT"/>
              <a:t>__Title of the </a:t>
            </a:r>
            <a:r>
              <a:rPr lang="it-IT" err="1"/>
              <a:t>Paragraph</a:t>
            </a:r>
            <a:endParaRPr lang="it-IT"/>
          </a:p>
        </p:txBody>
      </p:sp>
      <p:sp>
        <p:nvSpPr>
          <p:cNvPr id="4" name="Segnaposto testo 14">
            <a:extLst>
              <a:ext uri="{FF2B5EF4-FFF2-40B4-BE49-F238E27FC236}">
                <a16:creationId xmlns:a16="http://schemas.microsoft.com/office/drawing/2014/main" id="{F5B07BFF-A0C2-1BF8-AB77-A752E9814F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0438" y="1849836"/>
            <a:ext cx="14042628" cy="732365"/>
          </a:xfrm>
        </p:spPr>
        <p:txBody>
          <a:bodyPr anchor="t">
            <a:noAutofit/>
          </a:bodyPr>
          <a:lstStyle>
            <a:lvl1pPr algn="l">
              <a:defRPr sz="2400" b="0" baseline="0">
                <a:solidFill>
                  <a:srgbClr val="868686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 err="1"/>
              <a:t>Subtitle</a:t>
            </a:r>
            <a:endParaRPr lang="it-IT"/>
          </a:p>
        </p:txBody>
      </p:sp>
      <p:sp>
        <p:nvSpPr>
          <p:cNvPr id="5" name="Segnaposto immagine 8">
            <a:extLst>
              <a:ext uri="{FF2B5EF4-FFF2-40B4-BE49-F238E27FC236}">
                <a16:creationId xmlns:a16="http://schemas.microsoft.com/office/drawing/2014/main" id="{AC331993-51CD-2C93-BC50-8F6B305544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439445" y="8365958"/>
            <a:ext cx="1377109" cy="574328"/>
          </a:xfrm>
        </p:spPr>
        <p:txBody>
          <a:bodyPr>
            <a:noAutofit/>
          </a:bodyPr>
          <a:lstStyle>
            <a:lvl1pPr>
              <a:defRPr sz="1050">
                <a:latin typeface="+mj-lt"/>
                <a:ea typeface="Inter" panose="02000503000000020004" pitchFamily="2" charset="0"/>
              </a:defRPr>
            </a:lvl1pPr>
          </a:lstStyle>
          <a:p>
            <a:r>
              <a:rPr lang="it-IT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242264916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/>
          <p:cNvSpPr>
            <a:spLocks noGrp="1"/>
          </p:cNvSpPr>
          <p:nvPr>
            <p:ph type="pic" sz="quarter" idx="13" hasCustomPrompt="1"/>
          </p:nvPr>
        </p:nvSpPr>
        <p:spPr>
          <a:xfrm>
            <a:off x="7729728" y="0"/>
            <a:ext cx="8526272" cy="9144000"/>
          </a:xfrm>
        </p:spPr>
        <p:txBody>
          <a:bodyPr/>
          <a:lstStyle>
            <a:lvl1pPr>
              <a:defRPr>
                <a:latin typeface="+mj-lt"/>
                <a:ea typeface="Inter" panose="02000503000000020004" pitchFamily="2" charset="0"/>
              </a:defRPr>
            </a:lvl1pPr>
          </a:lstStyle>
          <a:p>
            <a:r>
              <a:rPr lang="it-IT"/>
              <a:t>Click to </a:t>
            </a:r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image</a:t>
            </a:r>
          </a:p>
        </p:txBody>
      </p:sp>
      <p:sp>
        <p:nvSpPr>
          <p:cNvPr id="2" name="Segnaposto testo 4">
            <a:extLst>
              <a:ext uri="{FF2B5EF4-FFF2-40B4-BE49-F238E27FC236}">
                <a16:creationId xmlns:a16="http://schemas.microsoft.com/office/drawing/2014/main" id="{3262DCA1-DEEE-EF48-174A-8ECB15F98C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6540" y="4194048"/>
            <a:ext cx="6204004" cy="3962400"/>
          </a:xfrm>
        </p:spPr>
        <p:txBody>
          <a:bodyPr>
            <a:noAutofit/>
          </a:bodyPr>
          <a:lstStyle>
            <a:lvl1pPr algn="l">
              <a:defRPr kumimoji="0" lang="it-IT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222226"/>
                  </a:solidFill>
                </a:uFill>
                <a:latin typeface="+mj-lt"/>
                <a:ea typeface="Inter Light" panose="02000503000000020004" pitchFamily="2" charset="0"/>
                <a:cs typeface="Inter Light" panose="02000503000000020004" pitchFamily="2" charset="0"/>
                <a:sym typeface="Helvetica Neue"/>
              </a:defRPr>
            </a:lvl1pPr>
            <a:lvl2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>
              <a:defRPr kumimoji="0" lang="it-IT" sz="5000" b="0" i="0" u="none" strike="noStrike" cap="all" spc="0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 lvl="0"/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</p:txBody>
      </p:sp>
      <p:sp>
        <p:nvSpPr>
          <p:cNvPr id="3" name="Segnaposto testo 14">
            <a:extLst>
              <a:ext uri="{FF2B5EF4-FFF2-40B4-BE49-F238E27FC236}">
                <a16:creationId xmlns:a16="http://schemas.microsoft.com/office/drawing/2014/main" id="{1F8FEE66-A488-2AB9-E012-17A877ECF0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439" y="532278"/>
            <a:ext cx="6560105" cy="1274748"/>
          </a:xfrm>
        </p:spPr>
        <p:txBody>
          <a:bodyPr bIns="0" anchor="b">
            <a:noAutofit/>
          </a:bodyPr>
          <a:lstStyle>
            <a:lvl1pPr algn="l">
              <a:defRPr sz="4400" b="0" baseline="0">
                <a:solidFill>
                  <a:schemeClr val="tx2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/>
              <a:t>Title of the Slide</a:t>
            </a:r>
          </a:p>
        </p:txBody>
      </p:sp>
      <p:sp>
        <p:nvSpPr>
          <p:cNvPr id="4" name="Segnaposto testo 14">
            <a:extLst>
              <a:ext uri="{FF2B5EF4-FFF2-40B4-BE49-F238E27FC236}">
                <a16:creationId xmlns:a16="http://schemas.microsoft.com/office/drawing/2014/main" id="{FFAD2D69-5C51-37C1-9896-CD68C989B2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0437" y="207317"/>
            <a:ext cx="6682027" cy="282151"/>
          </a:xfrm>
        </p:spPr>
        <p:txBody>
          <a:bodyPr>
            <a:noAutofit/>
          </a:bodyPr>
          <a:lstStyle>
            <a:lvl1pPr algn="l">
              <a:defRPr sz="1200" b="0" baseline="0">
                <a:solidFill>
                  <a:srgbClr val="868686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/>
              <a:t>01__Title of the </a:t>
            </a:r>
            <a:r>
              <a:rPr lang="it-IT" err="1"/>
              <a:t>section</a:t>
            </a:r>
            <a:r>
              <a:rPr lang="it-IT"/>
              <a:t>__Title of the </a:t>
            </a:r>
            <a:r>
              <a:rPr lang="it-IT" err="1"/>
              <a:t>Paragraph</a:t>
            </a:r>
            <a:endParaRPr lang="it-IT"/>
          </a:p>
        </p:txBody>
      </p:sp>
      <p:sp>
        <p:nvSpPr>
          <p:cNvPr id="5" name="Segnaposto testo 14">
            <a:extLst>
              <a:ext uri="{FF2B5EF4-FFF2-40B4-BE49-F238E27FC236}">
                <a16:creationId xmlns:a16="http://schemas.microsoft.com/office/drawing/2014/main" id="{4BBAD949-5EDD-E91A-E2DF-8C9939E84A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0438" y="1849836"/>
            <a:ext cx="6560106" cy="1429812"/>
          </a:xfrm>
        </p:spPr>
        <p:txBody>
          <a:bodyPr anchor="t">
            <a:noAutofit/>
          </a:bodyPr>
          <a:lstStyle>
            <a:lvl1pPr algn="l">
              <a:defRPr sz="2400" b="0" baseline="0">
                <a:solidFill>
                  <a:srgbClr val="868686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 err="1"/>
              <a:t>Subtitle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077897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/>
          <p:cNvSpPr>
            <a:spLocks noGrp="1"/>
          </p:cNvSpPr>
          <p:nvPr>
            <p:ph type="pic" sz="quarter" idx="13" hasCustomPrompt="1"/>
          </p:nvPr>
        </p:nvSpPr>
        <p:spPr>
          <a:xfrm>
            <a:off x="3946358" y="4451684"/>
            <a:ext cx="8626641" cy="3437439"/>
          </a:xfrm>
        </p:spPr>
        <p:txBody>
          <a:bodyPr/>
          <a:lstStyle>
            <a:lvl1pPr>
              <a:defRPr>
                <a:latin typeface="+mj-lt"/>
                <a:ea typeface="Inter" panose="02000503000000020004" pitchFamily="2" charset="0"/>
              </a:defRPr>
            </a:lvl1pPr>
          </a:lstStyle>
          <a:p>
            <a:r>
              <a:rPr lang="it-IT"/>
              <a:t>Click to </a:t>
            </a:r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image</a:t>
            </a:r>
          </a:p>
        </p:txBody>
      </p:sp>
      <p:sp>
        <p:nvSpPr>
          <p:cNvPr id="2" name="Segnaposto testo 4">
            <a:extLst>
              <a:ext uri="{FF2B5EF4-FFF2-40B4-BE49-F238E27FC236}">
                <a16:creationId xmlns:a16="http://schemas.microsoft.com/office/drawing/2014/main" id="{8BF05236-E35D-F61C-B31E-4868FEE40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6540" y="2582201"/>
            <a:ext cx="13686526" cy="1233895"/>
          </a:xfrm>
        </p:spPr>
        <p:txBody>
          <a:bodyPr>
            <a:noAutofit/>
          </a:bodyPr>
          <a:lstStyle>
            <a:lvl1pPr algn="l">
              <a:defRPr kumimoji="0" lang="it-IT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222226"/>
                  </a:solidFill>
                </a:uFill>
                <a:latin typeface="+mj-lt"/>
                <a:ea typeface="Inter Light" panose="02000503000000020004" pitchFamily="2" charset="0"/>
                <a:cs typeface="Inter Light" panose="02000503000000020004" pitchFamily="2" charset="0"/>
                <a:sym typeface="Helvetica Neue"/>
              </a:defRPr>
            </a:lvl1pPr>
            <a:lvl2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>
              <a:defRPr kumimoji="0" lang="it-IT" sz="5000" b="0" i="0" u="none" strike="noStrike" cap="all" spc="0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 lvl="0"/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</p:txBody>
      </p:sp>
      <p:sp>
        <p:nvSpPr>
          <p:cNvPr id="3" name="Segnaposto testo 14">
            <a:extLst>
              <a:ext uri="{FF2B5EF4-FFF2-40B4-BE49-F238E27FC236}">
                <a16:creationId xmlns:a16="http://schemas.microsoft.com/office/drawing/2014/main" id="{294F7F04-0BBE-C426-BC39-0604B41324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439" y="532278"/>
            <a:ext cx="14042627" cy="1274748"/>
          </a:xfrm>
        </p:spPr>
        <p:txBody>
          <a:bodyPr bIns="0" anchor="b">
            <a:noAutofit/>
          </a:bodyPr>
          <a:lstStyle>
            <a:lvl1pPr algn="l">
              <a:defRPr sz="4400" b="0" baseline="0">
                <a:solidFill>
                  <a:schemeClr val="tx2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/>
              <a:t>Title of the Slide</a:t>
            </a:r>
          </a:p>
        </p:txBody>
      </p:sp>
      <p:sp>
        <p:nvSpPr>
          <p:cNvPr id="4" name="Segnaposto testo 14">
            <a:extLst>
              <a:ext uri="{FF2B5EF4-FFF2-40B4-BE49-F238E27FC236}">
                <a16:creationId xmlns:a16="http://schemas.microsoft.com/office/drawing/2014/main" id="{C2109466-456B-3D28-736B-27E8103B7F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0437" y="207317"/>
            <a:ext cx="14042627" cy="282151"/>
          </a:xfrm>
        </p:spPr>
        <p:txBody>
          <a:bodyPr>
            <a:noAutofit/>
          </a:bodyPr>
          <a:lstStyle>
            <a:lvl1pPr algn="l">
              <a:defRPr sz="1200" b="0" baseline="0">
                <a:solidFill>
                  <a:srgbClr val="868686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/>
              <a:t>01__Title of the </a:t>
            </a:r>
            <a:r>
              <a:rPr lang="it-IT" err="1"/>
              <a:t>section</a:t>
            </a:r>
            <a:r>
              <a:rPr lang="it-IT"/>
              <a:t>__Title of the </a:t>
            </a:r>
            <a:r>
              <a:rPr lang="it-IT" err="1"/>
              <a:t>Paragraph</a:t>
            </a:r>
            <a:endParaRPr lang="it-IT"/>
          </a:p>
        </p:txBody>
      </p:sp>
      <p:sp>
        <p:nvSpPr>
          <p:cNvPr id="5" name="Segnaposto testo 14">
            <a:extLst>
              <a:ext uri="{FF2B5EF4-FFF2-40B4-BE49-F238E27FC236}">
                <a16:creationId xmlns:a16="http://schemas.microsoft.com/office/drawing/2014/main" id="{882B2961-3395-978B-55E5-C932300BAF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0438" y="1849836"/>
            <a:ext cx="14042628" cy="732365"/>
          </a:xfrm>
        </p:spPr>
        <p:txBody>
          <a:bodyPr anchor="t">
            <a:noAutofit/>
          </a:bodyPr>
          <a:lstStyle>
            <a:lvl1pPr algn="l">
              <a:defRPr sz="2400" b="0" baseline="0">
                <a:solidFill>
                  <a:srgbClr val="868686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 err="1"/>
              <a:t>Subtitle</a:t>
            </a:r>
            <a:endParaRPr lang="it-IT"/>
          </a:p>
        </p:txBody>
      </p:sp>
      <p:sp>
        <p:nvSpPr>
          <p:cNvPr id="6" name="Segnaposto immagine 8">
            <a:extLst>
              <a:ext uri="{FF2B5EF4-FFF2-40B4-BE49-F238E27FC236}">
                <a16:creationId xmlns:a16="http://schemas.microsoft.com/office/drawing/2014/main" id="{13C2D1FF-51D7-1C7D-1913-6AAE1FF9ACD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439445" y="8365958"/>
            <a:ext cx="1377109" cy="574328"/>
          </a:xfrm>
        </p:spPr>
        <p:txBody>
          <a:bodyPr>
            <a:noAutofit/>
          </a:bodyPr>
          <a:lstStyle>
            <a:lvl1pPr>
              <a:defRPr sz="1050">
                <a:latin typeface="+mj-lt"/>
                <a:ea typeface="Inter" panose="02000503000000020004" pitchFamily="2" charset="0"/>
              </a:defRPr>
            </a:lvl1pPr>
          </a:lstStyle>
          <a:p>
            <a:r>
              <a:rPr lang="it-IT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410975985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/>
          <p:cNvSpPr>
            <a:spLocks noGrp="1"/>
          </p:cNvSpPr>
          <p:nvPr>
            <p:ph type="pic" sz="quarter" idx="13" hasCustomPrompt="1"/>
          </p:nvPr>
        </p:nvSpPr>
        <p:spPr>
          <a:xfrm>
            <a:off x="1196540" y="4427621"/>
            <a:ext cx="6840556" cy="3437439"/>
          </a:xfrm>
        </p:spPr>
        <p:txBody>
          <a:bodyPr/>
          <a:lstStyle>
            <a:lvl1pPr>
              <a:defRPr>
                <a:latin typeface="+mj-lt"/>
                <a:ea typeface="Inter" panose="02000503000000020004" pitchFamily="2" charset="0"/>
              </a:defRPr>
            </a:lvl1pPr>
          </a:lstStyle>
          <a:p>
            <a:r>
              <a:rPr lang="it-IT"/>
              <a:t>Click to </a:t>
            </a:r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image</a:t>
            </a:r>
          </a:p>
        </p:txBody>
      </p:sp>
      <p:sp>
        <p:nvSpPr>
          <p:cNvPr id="10" name="Segnaposto immagine 8"/>
          <p:cNvSpPr>
            <a:spLocks noGrp="1"/>
          </p:cNvSpPr>
          <p:nvPr>
            <p:ph type="pic" sz="quarter" idx="14" hasCustomPrompt="1"/>
          </p:nvPr>
        </p:nvSpPr>
        <p:spPr>
          <a:xfrm>
            <a:off x="8276313" y="4420803"/>
            <a:ext cx="6606751" cy="3444257"/>
          </a:xfrm>
        </p:spPr>
        <p:txBody>
          <a:bodyPr/>
          <a:lstStyle>
            <a:lvl1pPr>
              <a:defRPr>
                <a:latin typeface="+mj-lt"/>
                <a:ea typeface="Inter" panose="02000503000000020004" pitchFamily="2" charset="0"/>
              </a:defRPr>
            </a:lvl1pPr>
          </a:lstStyle>
          <a:p>
            <a:r>
              <a:rPr lang="it-IT"/>
              <a:t>Click to </a:t>
            </a:r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image</a:t>
            </a:r>
          </a:p>
        </p:txBody>
      </p:sp>
      <p:sp>
        <p:nvSpPr>
          <p:cNvPr id="2" name="Segnaposto testo 4">
            <a:extLst>
              <a:ext uri="{FF2B5EF4-FFF2-40B4-BE49-F238E27FC236}">
                <a16:creationId xmlns:a16="http://schemas.microsoft.com/office/drawing/2014/main" id="{E780A50F-9CFD-0352-C957-68F7FE6143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6540" y="2582201"/>
            <a:ext cx="13686526" cy="1233895"/>
          </a:xfrm>
        </p:spPr>
        <p:txBody>
          <a:bodyPr>
            <a:noAutofit/>
          </a:bodyPr>
          <a:lstStyle>
            <a:lvl1pPr algn="l">
              <a:defRPr kumimoji="0" lang="it-IT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222226"/>
                  </a:solidFill>
                </a:uFill>
                <a:latin typeface="+mj-lt"/>
                <a:ea typeface="Inter Light" panose="02000503000000020004" pitchFamily="2" charset="0"/>
                <a:cs typeface="Inter Light" panose="02000503000000020004" pitchFamily="2" charset="0"/>
                <a:sym typeface="Helvetica Neue"/>
              </a:defRPr>
            </a:lvl1pPr>
            <a:lvl2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>
              <a:defRPr kumimoji="0" lang="it-IT" sz="5000" b="0" i="0" u="none" strike="noStrike" cap="all" spc="0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 lvl="0"/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</p:txBody>
      </p:sp>
      <p:sp>
        <p:nvSpPr>
          <p:cNvPr id="3" name="Segnaposto testo 14">
            <a:extLst>
              <a:ext uri="{FF2B5EF4-FFF2-40B4-BE49-F238E27FC236}">
                <a16:creationId xmlns:a16="http://schemas.microsoft.com/office/drawing/2014/main" id="{BE3768A4-D60E-BE1A-AC31-E15875A0D0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439" y="532278"/>
            <a:ext cx="14042627" cy="1274748"/>
          </a:xfrm>
        </p:spPr>
        <p:txBody>
          <a:bodyPr bIns="0" anchor="b">
            <a:noAutofit/>
          </a:bodyPr>
          <a:lstStyle>
            <a:lvl1pPr algn="l">
              <a:defRPr sz="4400" b="0" baseline="0">
                <a:solidFill>
                  <a:schemeClr val="tx2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/>
              <a:t>Title of the Slide</a:t>
            </a:r>
          </a:p>
        </p:txBody>
      </p:sp>
      <p:sp>
        <p:nvSpPr>
          <p:cNvPr id="4" name="Segnaposto testo 14">
            <a:extLst>
              <a:ext uri="{FF2B5EF4-FFF2-40B4-BE49-F238E27FC236}">
                <a16:creationId xmlns:a16="http://schemas.microsoft.com/office/drawing/2014/main" id="{F8270460-39FB-06B3-C6B3-69795E0BB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0437" y="207317"/>
            <a:ext cx="14042627" cy="282151"/>
          </a:xfrm>
        </p:spPr>
        <p:txBody>
          <a:bodyPr>
            <a:noAutofit/>
          </a:bodyPr>
          <a:lstStyle>
            <a:lvl1pPr algn="l">
              <a:defRPr sz="1200" b="0" baseline="0">
                <a:solidFill>
                  <a:srgbClr val="868686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/>
              <a:t>01__Title of the </a:t>
            </a:r>
            <a:r>
              <a:rPr lang="it-IT" err="1"/>
              <a:t>section</a:t>
            </a:r>
            <a:r>
              <a:rPr lang="it-IT"/>
              <a:t>__Title of the </a:t>
            </a:r>
            <a:r>
              <a:rPr lang="it-IT" err="1"/>
              <a:t>Paragraph</a:t>
            </a:r>
            <a:endParaRPr lang="it-IT"/>
          </a:p>
        </p:txBody>
      </p:sp>
      <p:sp>
        <p:nvSpPr>
          <p:cNvPr id="5" name="Segnaposto testo 14">
            <a:extLst>
              <a:ext uri="{FF2B5EF4-FFF2-40B4-BE49-F238E27FC236}">
                <a16:creationId xmlns:a16="http://schemas.microsoft.com/office/drawing/2014/main" id="{5D97D374-923E-8EAC-5D53-6B4DED0C51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0438" y="1849836"/>
            <a:ext cx="14042628" cy="732365"/>
          </a:xfrm>
        </p:spPr>
        <p:txBody>
          <a:bodyPr anchor="t">
            <a:noAutofit/>
          </a:bodyPr>
          <a:lstStyle>
            <a:lvl1pPr algn="l">
              <a:defRPr sz="2400" b="0" baseline="0">
                <a:solidFill>
                  <a:srgbClr val="868686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 err="1"/>
              <a:t>Subtitle</a:t>
            </a:r>
            <a:endParaRPr lang="it-IT"/>
          </a:p>
        </p:txBody>
      </p:sp>
      <p:sp>
        <p:nvSpPr>
          <p:cNvPr id="6" name="Segnaposto immagine 8">
            <a:extLst>
              <a:ext uri="{FF2B5EF4-FFF2-40B4-BE49-F238E27FC236}">
                <a16:creationId xmlns:a16="http://schemas.microsoft.com/office/drawing/2014/main" id="{F96EFD57-5924-3B92-E6D5-B16F4E75BC0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439445" y="8365958"/>
            <a:ext cx="1377109" cy="574328"/>
          </a:xfrm>
        </p:spPr>
        <p:txBody>
          <a:bodyPr>
            <a:noAutofit/>
          </a:bodyPr>
          <a:lstStyle>
            <a:lvl1pPr>
              <a:defRPr sz="1050">
                <a:latin typeface="+mj-lt"/>
                <a:ea typeface="Inter" panose="02000503000000020004" pitchFamily="2" charset="0"/>
              </a:defRPr>
            </a:lvl1pPr>
          </a:lstStyle>
          <a:p>
            <a:r>
              <a:rPr lang="it-IT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10719731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B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risorsa multimediale 3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6256000" cy="9144000"/>
          </a:xfrm>
        </p:spPr>
        <p:txBody>
          <a:bodyPr/>
          <a:lstStyle>
            <a:lvl1pPr>
              <a:defRPr>
                <a:latin typeface="+mj-lt"/>
                <a:ea typeface="Inter" panose="02000503000000020004" pitchFamily="2" charset="0"/>
              </a:defRPr>
            </a:lvl1pPr>
          </a:lstStyle>
          <a:p>
            <a:r>
              <a:rPr lang="it-IT"/>
              <a:t>Click </a:t>
            </a:r>
            <a:r>
              <a:rPr lang="it-IT" err="1"/>
              <a:t>here</a:t>
            </a:r>
            <a:r>
              <a:rPr lang="it-IT"/>
              <a:t> to </a:t>
            </a:r>
            <a:r>
              <a:rPr lang="it-IT" err="1"/>
              <a:t>embed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video</a:t>
            </a:r>
          </a:p>
        </p:txBody>
      </p:sp>
    </p:spTree>
    <p:extLst>
      <p:ext uri="{BB962C8B-B14F-4D97-AF65-F5344CB8AC3E}">
        <p14:creationId xmlns:p14="http://schemas.microsoft.com/office/powerpoint/2010/main" val="254720320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8037095" cy="4487779"/>
          </a:xfrm>
        </p:spPr>
        <p:txBody>
          <a:bodyPr/>
          <a:lstStyle>
            <a:lvl1pPr>
              <a:defRPr baseline="0">
                <a:latin typeface="+mj-lt"/>
                <a:ea typeface="Inter" panose="02000503000000020004" pitchFamily="2" charset="0"/>
              </a:defRPr>
            </a:lvl1pPr>
          </a:lstStyle>
          <a:p>
            <a:r>
              <a:rPr lang="it-IT"/>
              <a:t>Click to include </a:t>
            </a:r>
            <a:r>
              <a:rPr lang="it-IT" err="1"/>
              <a:t>your</a:t>
            </a:r>
            <a:r>
              <a:rPr lang="it-IT"/>
              <a:t> image</a:t>
            </a:r>
          </a:p>
        </p:txBody>
      </p:sp>
      <p:sp>
        <p:nvSpPr>
          <p:cNvPr id="10" name="Segnaposto immagine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4640179"/>
            <a:ext cx="8037095" cy="4487779"/>
          </a:xfrm>
        </p:spPr>
        <p:txBody>
          <a:bodyPr/>
          <a:lstStyle>
            <a:lvl1pPr>
              <a:defRPr baseline="0">
                <a:latin typeface="+mj-lt"/>
                <a:ea typeface="Inter" panose="02000503000000020004" pitchFamily="2" charset="0"/>
              </a:defRPr>
            </a:lvl1pPr>
          </a:lstStyle>
          <a:p>
            <a:r>
              <a:rPr lang="it-IT"/>
              <a:t>Click to include </a:t>
            </a:r>
            <a:r>
              <a:rPr lang="it-IT" err="1"/>
              <a:t>your</a:t>
            </a:r>
            <a:r>
              <a:rPr lang="it-IT"/>
              <a:t> image</a:t>
            </a:r>
          </a:p>
        </p:txBody>
      </p:sp>
      <p:sp>
        <p:nvSpPr>
          <p:cNvPr id="11" name="Segnaposto immagine 2"/>
          <p:cNvSpPr>
            <a:spLocks noGrp="1"/>
          </p:cNvSpPr>
          <p:nvPr>
            <p:ph type="pic" sz="quarter" idx="16" hasCustomPrompt="1"/>
          </p:nvPr>
        </p:nvSpPr>
        <p:spPr>
          <a:xfrm>
            <a:off x="8218905" y="0"/>
            <a:ext cx="8037095" cy="4487779"/>
          </a:xfrm>
        </p:spPr>
        <p:txBody>
          <a:bodyPr/>
          <a:lstStyle>
            <a:lvl1pPr>
              <a:defRPr baseline="0">
                <a:latin typeface="+mj-lt"/>
                <a:ea typeface="Inter" panose="02000503000000020004" pitchFamily="2" charset="0"/>
              </a:defRPr>
            </a:lvl1pPr>
          </a:lstStyle>
          <a:p>
            <a:r>
              <a:rPr lang="it-IT"/>
              <a:t>Click to include </a:t>
            </a:r>
            <a:r>
              <a:rPr lang="it-IT" err="1"/>
              <a:t>your</a:t>
            </a:r>
            <a:r>
              <a:rPr lang="it-IT"/>
              <a:t> image</a:t>
            </a:r>
          </a:p>
        </p:txBody>
      </p:sp>
      <p:sp>
        <p:nvSpPr>
          <p:cNvPr id="12" name="Segnaposto immagine 2"/>
          <p:cNvSpPr>
            <a:spLocks noGrp="1"/>
          </p:cNvSpPr>
          <p:nvPr>
            <p:ph type="pic" sz="quarter" idx="17" hasCustomPrompt="1"/>
          </p:nvPr>
        </p:nvSpPr>
        <p:spPr>
          <a:xfrm>
            <a:off x="8218905" y="4640179"/>
            <a:ext cx="8037095" cy="4487779"/>
          </a:xfrm>
        </p:spPr>
        <p:txBody>
          <a:bodyPr/>
          <a:lstStyle>
            <a:lvl1pPr>
              <a:defRPr baseline="0">
                <a:latin typeface="+mj-lt"/>
                <a:ea typeface="Inter" panose="02000503000000020004" pitchFamily="2" charset="0"/>
              </a:defRPr>
            </a:lvl1pPr>
          </a:lstStyle>
          <a:p>
            <a:r>
              <a:rPr lang="it-IT"/>
              <a:t>Click to include </a:t>
            </a:r>
            <a:r>
              <a:rPr lang="it-IT" err="1"/>
              <a:t>your</a:t>
            </a:r>
            <a:r>
              <a:rPr lang="it-IT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55548789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SmartArt 2"/>
          <p:cNvSpPr>
            <a:spLocks noGrp="1"/>
          </p:cNvSpPr>
          <p:nvPr>
            <p:ph type="dgm" sz="quarter" idx="12" hasCustomPrompt="1"/>
          </p:nvPr>
        </p:nvSpPr>
        <p:spPr>
          <a:xfrm>
            <a:off x="1208350" y="4920625"/>
            <a:ext cx="13674713" cy="2417762"/>
          </a:xfrm>
        </p:spPr>
        <p:txBody>
          <a:bodyPr/>
          <a:lstStyle>
            <a:lvl1pPr>
              <a:defRPr>
                <a:latin typeface="+mj-lt"/>
                <a:ea typeface="Inter" panose="02000503000000020004" pitchFamily="2" charset="0"/>
              </a:defRPr>
            </a:lvl1pPr>
          </a:lstStyle>
          <a:p>
            <a:r>
              <a:rPr lang="it-IT"/>
              <a:t>Click </a:t>
            </a:r>
            <a:r>
              <a:rPr lang="it-IT" err="1"/>
              <a:t>here</a:t>
            </a:r>
            <a:r>
              <a:rPr lang="it-IT"/>
              <a:t> to </a:t>
            </a:r>
            <a:r>
              <a:rPr lang="it-IT" err="1"/>
              <a:t>insert</a:t>
            </a:r>
            <a:r>
              <a:rPr lang="it-IT"/>
              <a:t> a </a:t>
            </a:r>
            <a:r>
              <a:rPr lang="it-IT" err="1"/>
              <a:t>smartart</a:t>
            </a:r>
            <a:endParaRPr lang="it-IT"/>
          </a:p>
        </p:txBody>
      </p:sp>
      <p:sp>
        <p:nvSpPr>
          <p:cNvPr id="2" name="Segnaposto testo 4">
            <a:extLst>
              <a:ext uri="{FF2B5EF4-FFF2-40B4-BE49-F238E27FC236}">
                <a16:creationId xmlns:a16="http://schemas.microsoft.com/office/drawing/2014/main" id="{E12B96CF-E5A4-A258-53DA-B369F9F812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6540" y="2582201"/>
            <a:ext cx="13686526" cy="1233895"/>
          </a:xfrm>
        </p:spPr>
        <p:txBody>
          <a:bodyPr>
            <a:noAutofit/>
          </a:bodyPr>
          <a:lstStyle>
            <a:lvl1pPr algn="l">
              <a:defRPr kumimoji="0" lang="it-IT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222226"/>
                  </a:solidFill>
                </a:uFill>
                <a:latin typeface="+mj-lt"/>
                <a:ea typeface="Inter Light" panose="02000503000000020004" pitchFamily="2" charset="0"/>
                <a:cs typeface="Inter Light" panose="02000503000000020004" pitchFamily="2" charset="0"/>
                <a:sym typeface="Helvetica Neue"/>
              </a:defRPr>
            </a:lvl1pPr>
            <a:lvl2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>
              <a:defRPr kumimoji="0" lang="it-IT" sz="5000" b="0" i="0" u="none" strike="noStrike" cap="all" spc="0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 lvl="0"/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</p:txBody>
      </p:sp>
      <p:sp>
        <p:nvSpPr>
          <p:cNvPr id="4" name="Segnaposto testo 14">
            <a:extLst>
              <a:ext uri="{FF2B5EF4-FFF2-40B4-BE49-F238E27FC236}">
                <a16:creationId xmlns:a16="http://schemas.microsoft.com/office/drawing/2014/main" id="{150F29D5-0FD8-A891-8F24-BCB1DAC92B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439" y="532278"/>
            <a:ext cx="14042627" cy="1274748"/>
          </a:xfrm>
        </p:spPr>
        <p:txBody>
          <a:bodyPr bIns="0" anchor="b">
            <a:noAutofit/>
          </a:bodyPr>
          <a:lstStyle>
            <a:lvl1pPr algn="l">
              <a:defRPr sz="4400" b="0" baseline="0">
                <a:solidFill>
                  <a:schemeClr val="tx2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/>
              <a:t>Title of the Slide</a:t>
            </a:r>
          </a:p>
        </p:txBody>
      </p:sp>
      <p:sp>
        <p:nvSpPr>
          <p:cNvPr id="5" name="Segnaposto testo 14">
            <a:extLst>
              <a:ext uri="{FF2B5EF4-FFF2-40B4-BE49-F238E27FC236}">
                <a16:creationId xmlns:a16="http://schemas.microsoft.com/office/drawing/2014/main" id="{FA3FAEF1-D6E7-3FBB-AF95-936847A267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0437" y="207317"/>
            <a:ext cx="14042627" cy="282151"/>
          </a:xfrm>
        </p:spPr>
        <p:txBody>
          <a:bodyPr>
            <a:noAutofit/>
          </a:bodyPr>
          <a:lstStyle>
            <a:lvl1pPr algn="l">
              <a:defRPr sz="1200" b="0" baseline="0">
                <a:solidFill>
                  <a:srgbClr val="868686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/>
              <a:t>01__Title of the </a:t>
            </a:r>
            <a:r>
              <a:rPr lang="it-IT" err="1"/>
              <a:t>section</a:t>
            </a:r>
            <a:r>
              <a:rPr lang="it-IT"/>
              <a:t>__Title of the </a:t>
            </a:r>
            <a:r>
              <a:rPr lang="it-IT" err="1"/>
              <a:t>Paragraph</a:t>
            </a:r>
            <a:endParaRPr lang="it-IT"/>
          </a:p>
        </p:txBody>
      </p:sp>
      <p:sp>
        <p:nvSpPr>
          <p:cNvPr id="9" name="Segnaposto testo 14">
            <a:extLst>
              <a:ext uri="{FF2B5EF4-FFF2-40B4-BE49-F238E27FC236}">
                <a16:creationId xmlns:a16="http://schemas.microsoft.com/office/drawing/2014/main" id="{CE307BD1-96BF-506E-37A3-75360D207B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0438" y="1849836"/>
            <a:ext cx="14042628" cy="732365"/>
          </a:xfrm>
        </p:spPr>
        <p:txBody>
          <a:bodyPr anchor="t">
            <a:noAutofit/>
          </a:bodyPr>
          <a:lstStyle>
            <a:lvl1pPr algn="l">
              <a:defRPr sz="2400" b="0" baseline="0">
                <a:solidFill>
                  <a:srgbClr val="868686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 err="1"/>
              <a:t>Subtitle</a:t>
            </a:r>
            <a:endParaRPr lang="it-IT"/>
          </a:p>
        </p:txBody>
      </p:sp>
      <p:sp>
        <p:nvSpPr>
          <p:cNvPr id="6" name="Segnaposto immagine 8">
            <a:extLst>
              <a:ext uri="{FF2B5EF4-FFF2-40B4-BE49-F238E27FC236}">
                <a16:creationId xmlns:a16="http://schemas.microsoft.com/office/drawing/2014/main" id="{DF913B21-AD02-B054-A497-2D1565F80A7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439445" y="8365958"/>
            <a:ext cx="1377109" cy="574328"/>
          </a:xfrm>
        </p:spPr>
        <p:txBody>
          <a:bodyPr>
            <a:noAutofit/>
          </a:bodyPr>
          <a:lstStyle>
            <a:lvl1pPr>
              <a:defRPr sz="1050">
                <a:latin typeface="+mj-lt"/>
                <a:ea typeface="Inter" panose="02000503000000020004" pitchFamily="2" charset="0"/>
              </a:defRPr>
            </a:lvl1pPr>
          </a:lstStyle>
          <a:p>
            <a:r>
              <a:rPr lang="it-IT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66638836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IDEO IN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5352287" y="348393"/>
            <a:ext cx="9145435" cy="704480"/>
          </a:xfrm>
        </p:spPr>
        <p:txBody>
          <a:bodyPr>
            <a:noAutofit/>
          </a:bodyPr>
          <a:lstStyle>
            <a:lvl1pPr algn="r">
              <a:defRPr sz="4800" b="0" baseline="0">
                <a:solidFill>
                  <a:schemeClr val="tx1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 err="1"/>
              <a:t>Introduction</a:t>
            </a:r>
            <a:r>
              <a:rPr lang="it-IT"/>
              <a:t> Video</a:t>
            </a:r>
          </a:p>
        </p:txBody>
      </p:sp>
      <p:sp>
        <p:nvSpPr>
          <p:cNvPr id="3" name="Segnaposto risorsa multimediale 2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1841500"/>
            <a:ext cx="16256000" cy="7302500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Inter" panose="02000503000000020004" pitchFamily="2" charset="0"/>
              </a:defRPr>
            </a:lvl1pPr>
          </a:lstStyle>
          <a:p>
            <a:r>
              <a:rPr lang="it-IT"/>
              <a:t>Click on the centre of the box to </a:t>
            </a:r>
            <a:r>
              <a:rPr lang="it-IT" err="1"/>
              <a:t>embed</a:t>
            </a:r>
            <a:r>
              <a:rPr lang="it-IT"/>
              <a:t> a video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FBEACDCB-1244-4356-F2D8-004CD86DB0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437" y="554038"/>
            <a:ext cx="3341418" cy="46830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7EEB4D57-27D9-D069-5DBA-61B3EF7F217C}"/>
              </a:ext>
            </a:extLst>
          </p:cNvPr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GRAZIE">
            <a:extLst>
              <a:ext uri="{FF2B5EF4-FFF2-40B4-BE49-F238E27FC236}">
                <a16:creationId xmlns:a16="http://schemas.microsoft.com/office/drawing/2014/main" id="{2EFB5BCC-34C7-9D45-8862-3C592CF22F3B}"/>
              </a:ext>
            </a:extLst>
          </p:cNvPr>
          <p:cNvSpPr txBox="1"/>
          <p:nvPr userDrawn="1"/>
        </p:nvSpPr>
        <p:spPr>
          <a:xfrm>
            <a:off x="6456682" y="8374371"/>
            <a:ext cx="3090054" cy="3761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3866" tIns="33866" rIns="33866" bIns="33866" anchor="ctr">
            <a:spAutoFit/>
          </a:bodyPr>
          <a:lstStyle>
            <a:lvl1pPr>
              <a:defRPr sz="5000" b="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it-IT" sz="2000" err="1">
                <a:solidFill>
                  <a:schemeClr val="bg1"/>
                </a:solidFill>
                <a:latin typeface="+mj-lt"/>
                <a:ea typeface="Inter Light" panose="02000503000000020004" pitchFamily="2" charset="0"/>
              </a:rPr>
              <a:t>aimgroupinternational.com</a:t>
            </a:r>
            <a:endParaRPr sz="2000">
              <a:solidFill>
                <a:schemeClr val="bg1"/>
              </a:solidFill>
              <a:latin typeface="+mj-lt"/>
              <a:ea typeface="Inter Light" panose="02000503000000020004" pitchFamily="2" charset="0"/>
            </a:endParaRP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8D77BE66-D0F2-159F-82B1-8346B55136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8999" y="7197031"/>
            <a:ext cx="4018002" cy="530680"/>
          </a:xfrm>
          <a:prstGeom prst="rect">
            <a:avLst/>
          </a:prstGeom>
        </p:spPr>
      </p:pic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98E6CD93-2A00-3342-E615-B7A179E311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33910" y="0"/>
            <a:ext cx="9461500" cy="9144000"/>
          </a:xfrm>
          <a:prstGeom prst="rect">
            <a:avLst/>
          </a:prstGeom>
        </p:spPr>
      </p:pic>
      <p:sp>
        <p:nvSpPr>
          <p:cNvPr id="4" name="Segnaposto testo 14">
            <a:extLst>
              <a:ext uri="{FF2B5EF4-FFF2-40B4-BE49-F238E27FC236}">
                <a16:creationId xmlns:a16="http://schemas.microsoft.com/office/drawing/2014/main" id="{21067493-9EAD-B68C-F90A-FF24DBE63E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233" y="3751384"/>
            <a:ext cx="10346629" cy="2642100"/>
          </a:xfrm>
        </p:spPr>
        <p:txBody>
          <a:bodyPr>
            <a:noAutofit/>
          </a:bodyPr>
          <a:lstStyle>
            <a:lvl1pPr algn="l">
              <a:defRPr sz="10000" b="0" baseline="0">
                <a:solidFill>
                  <a:schemeClr val="tx1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 err="1"/>
              <a:t>Insert</a:t>
            </a:r>
            <a:r>
              <a:rPr lang="it-IT"/>
              <a:t> to thank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C2FE637C-9D7C-F393-7804-2F3DDDF3E1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0436" y="519112"/>
            <a:ext cx="3390188" cy="47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2031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19551" y="134620"/>
            <a:ext cx="10216896" cy="1253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8889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590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335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DEO IN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5352287" y="348393"/>
            <a:ext cx="9145435" cy="704480"/>
          </a:xfrm>
        </p:spPr>
        <p:txBody>
          <a:bodyPr>
            <a:noAutofit/>
          </a:bodyPr>
          <a:lstStyle>
            <a:lvl1pPr algn="r">
              <a:defRPr sz="4800" b="0" baseline="0">
                <a:solidFill>
                  <a:schemeClr val="tx1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/>
              <a:t>Title</a:t>
            </a:r>
          </a:p>
        </p:txBody>
      </p:sp>
      <p:sp>
        <p:nvSpPr>
          <p:cNvPr id="2" name="Segnaposto testo 4">
            <a:extLst>
              <a:ext uri="{FF2B5EF4-FFF2-40B4-BE49-F238E27FC236}">
                <a16:creationId xmlns:a16="http://schemas.microsoft.com/office/drawing/2014/main" id="{23298966-8817-10C4-A70B-E1A222C8B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6538" y="3655413"/>
            <a:ext cx="13686525" cy="4610763"/>
          </a:xfrm>
        </p:spPr>
        <p:txBody>
          <a:bodyPr>
            <a:noAutofit/>
          </a:bodyPr>
          <a:lstStyle>
            <a:lvl1pPr marL="342900" marR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kumimoji="0" lang="it-IT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222226"/>
                  </a:solidFill>
                </a:uFill>
                <a:latin typeface="+mj-lt"/>
                <a:ea typeface="Inter Light" panose="02000503000000020004" pitchFamily="2" charset="0"/>
                <a:cs typeface="Inter Light" panose="02000503000000020004" pitchFamily="2" charset="0"/>
                <a:sym typeface="Helvetica Neue"/>
              </a:defRPr>
            </a:lvl1pPr>
            <a:lvl2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>
              <a:defRPr kumimoji="0" lang="it-IT" sz="5000" b="0" i="0" u="none" strike="noStrike" cap="all" spc="0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 lvl="0"/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it-IT"/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80BD5E2-16FB-E52B-31BA-00201F55FE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6540" y="3218688"/>
            <a:ext cx="13686524" cy="436725"/>
          </a:xfrm>
        </p:spPr>
        <p:txBody>
          <a:bodyPr>
            <a:noAutofit/>
          </a:bodyPr>
          <a:lstStyle>
            <a:lvl1pPr algn="l">
              <a:defRPr kumimoji="0" lang="it-IT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222226"/>
                  </a:solidFill>
                </a:uFill>
                <a:latin typeface="+mj-lt"/>
                <a:ea typeface="Inter" panose="02000503000000020004" pitchFamily="2" charset="0"/>
                <a:cs typeface="Inter" panose="02000503000000020004" pitchFamily="2" charset="0"/>
                <a:sym typeface="Helvetica Neue"/>
              </a:defRPr>
            </a:lvl1pPr>
            <a:lvl2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>
              <a:defRPr kumimoji="0" lang="it-IT" sz="5000" b="0" i="0" u="none" strike="noStrike" cap="all" spc="0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 lvl="0"/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4BF6F61B-5C0D-3661-3287-B3A78BB404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437" y="554038"/>
            <a:ext cx="3341418" cy="4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2369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DEX PAGE">
    <p:bg>
      <p:bgPr>
        <a:solidFill>
          <a:srgbClr val="2835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14">
            <a:extLst>
              <a:ext uri="{FF2B5EF4-FFF2-40B4-BE49-F238E27FC236}">
                <a16:creationId xmlns:a16="http://schemas.microsoft.com/office/drawing/2014/main" id="{B5E2CFC3-E9E2-0849-EA0D-61124D5651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52287" y="348393"/>
            <a:ext cx="9145435" cy="704480"/>
          </a:xfrm>
        </p:spPr>
        <p:txBody>
          <a:bodyPr>
            <a:noAutofit/>
          </a:bodyPr>
          <a:lstStyle>
            <a:lvl1pPr algn="r">
              <a:defRPr sz="4800" b="0" baseline="0">
                <a:solidFill>
                  <a:schemeClr val="tx2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/>
              <a:t>Index</a:t>
            </a:r>
          </a:p>
        </p:txBody>
      </p:sp>
      <p:sp>
        <p:nvSpPr>
          <p:cNvPr id="3" name="Segnaposto testo 4">
            <a:extLst>
              <a:ext uri="{FF2B5EF4-FFF2-40B4-BE49-F238E27FC236}">
                <a16:creationId xmlns:a16="http://schemas.microsoft.com/office/drawing/2014/main" id="{A6A9E6D0-925E-86E4-A3E7-D6D170383D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6540" y="2643415"/>
            <a:ext cx="885648" cy="465107"/>
          </a:xfrm>
        </p:spPr>
        <p:txBody>
          <a:bodyPr>
            <a:noAutofit/>
          </a:bodyPr>
          <a:lstStyle>
            <a:lvl1pPr algn="l">
              <a:defRPr kumimoji="0" lang="it-IT" sz="3200" b="0" i="0" u="none" strike="noStrike" cap="all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j-lt"/>
                <a:ea typeface="Inter Medium" panose="02000503000000020004" pitchFamily="2" charset="0"/>
                <a:cs typeface="Inter Medium" panose="02000503000000020004" pitchFamily="2" charset="0"/>
                <a:sym typeface="Avenir Black"/>
              </a:defRPr>
            </a:lvl1pPr>
            <a:lvl2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>
              <a:defRPr kumimoji="0" lang="it-IT" sz="5000" b="0" i="0" u="none" strike="noStrike" cap="all" spc="0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 lvl="0"/>
            <a:r>
              <a:rPr lang="it-IT"/>
              <a:t>01</a:t>
            </a:r>
          </a:p>
        </p:txBody>
      </p:sp>
      <p:sp>
        <p:nvSpPr>
          <p:cNvPr id="9" name="Segnaposto testo 4">
            <a:extLst>
              <a:ext uri="{FF2B5EF4-FFF2-40B4-BE49-F238E27FC236}">
                <a16:creationId xmlns:a16="http://schemas.microsoft.com/office/drawing/2014/main" id="{1839FEBA-8519-AF54-4C07-F6C6A4E69E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1940" y="2641167"/>
            <a:ext cx="885648" cy="465107"/>
          </a:xfrm>
        </p:spPr>
        <p:txBody>
          <a:bodyPr>
            <a:noAutofit/>
          </a:bodyPr>
          <a:lstStyle>
            <a:lvl1pPr algn="l">
              <a:defRPr kumimoji="0" lang="it-IT" sz="3200" b="0" i="0" u="none" strike="noStrike" cap="all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j-lt"/>
                <a:ea typeface="Inter Medium" panose="02000503000000020004" pitchFamily="2" charset="0"/>
                <a:cs typeface="Inter Medium" panose="02000503000000020004" pitchFamily="2" charset="0"/>
                <a:sym typeface="Avenir Black"/>
              </a:defRPr>
            </a:lvl1pPr>
            <a:lvl2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>
              <a:defRPr kumimoji="0" lang="it-IT" sz="5000" b="0" i="0" u="none" strike="noStrike" cap="all" spc="0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 lvl="0"/>
            <a:r>
              <a:rPr lang="it-IT"/>
              <a:t>02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A277513B-89F6-13CD-0C3F-2311715468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0320" y="2630574"/>
            <a:ext cx="885648" cy="465107"/>
          </a:xfrm>
        </p:spPr>
        <p:txBody>
          <a:bodyPr>
            <a:noAutofit/>
          </a:bodyPr>
          <a:lstStyle>
            <a:lvl1pPr algn="l">
              <a:defRPr kumimoji="0" lang="it-IT" sz="3200" b="0" i="0" u="none" strike="noStrike" cap="all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j-lt"/>
                <a:ea typeface="Inter Medium" panose="02000503000000020004" pitchFamily="2" charset="0"/>
                <a:cs typeface="Inter Medium" panose="02000503000000020004" pitchFamily="2" charset="0"/>
                <a:sym typeface="Avenir Black"/>
              </a:defRPr>
            </a:lvl1pPr>
            <a:lvl2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>
              <a:defRPr kumimoji="0" lang="it-IT" sz="5000" b="0" i="0" u="none" strike="noStrike" cap="all" spc="0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 lvl="0"/>
            <a:r>
              <a:rPr lang="it-IT"/>
              <a:t>03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747C8E1C-F1D7-342E-E979-7780DE7F51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2740" y="2643416"/>
            <a:ext cx="885648" cy="465107"/>
          </a:xfrm>
        </p:spPr>
        <p:txBody>
          <a:bodyPr>
            <a:noAutofit/>
          </a:bodyPr>
          <a:lstStyle>
            <a:lvl1pPr algn="l">
              <a:defRPr kumimoji="0" lang="it-IT" sz="3200" b="0" i="0" u="none" strike="noStrike" cap="all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j-lt"/>
                <a:ea typeface="Inter Medium" panose="02000503000000020004" pitchFamily="2" charset="0"/>
                <a:cs typeface="Inter Medium" panose="02000503000000020004" pitchFamily="2" charset="0"/>
                <a:sym typeface="Avenir Black"/>
              </a:defRPr>
            </a:lvl1pPr>
            <a:lvl2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>
              <a:defRPr kumimoji="0" lang="it-IT" sz="5000" b="0" i="0" u="none" strike="noStrike" cap="all" spc="0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 lvl="0"/>
            <a:r>
              <a:rPr lang="it-IT"/>
              <a:t>04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2FC95E35-E703-28AE-35B6-B3CE8A0B30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275160" y="2636995"/>
            <a:ext cx="885648" cy="465107"/>
          </a:xfrm>
        </p:spPr>
        <p:txBody>
          <a:bodyPr>
            <a:noAutofit/>
          </a:bodyPr>
          <a:lstStyle>
            <a:lvl1pPr algn="l">
              <a:defRPr kumimoji="0" lang="it-IT" sz="3200" b="0" i="0" u="none" strike="noStrike" cap="all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j-lt"/>
                <a:ea typeface="Inter Medium" panose="02000503000000020004" pitchFamily="2" charset="0"/>
                <a:cs typeface="Inter Medium" panose="02000503000000020004" pitchFamily="2" charset="0"/>
                <a:sym typeface="Avenir Black"/>
              </a:defRPr>
            </a:lvl1pPr>
            <a:lvl2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>
              <a:defRPr kumimoji="0" lang="it-IT" sz="5000" b="0" i="0" u="none" strike="noStrike" cap="all" spc="0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 lvl="0"/>
            <a:r>
              <a:rPr lang="it-IT"/>
              <a:t>05</a:t>
            </a:r>
          </a:p>
        </p:txBody>
      </p:sp>
      <p:sp>
        <p:nvSpPr>
          <p:cNvPr id="24" name="Segnaposto testo 4">
            <a:extLst>
              <a:ext uri="{FF2B5EF4-FFF2-40B4-BE49-F238E27FC236}">
                <a16:creationId xmlns:a16="http://schemas.microsoft.com/office/drawing/2014/main" id="{7C9E0954-72A9-C0CB-73A4-6D2802F57E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96540" y="3108523"/>
            <a:ext cx="2424484" cy="4767509"/>
          </a:xfrm>
        </p:spPr>
        <p:txBody>
          <a:bodyPr>
            <a:noAutofit/>
          </a:bodyPr>
          <a:lstStyle>
            <a:lvl1pPr algn="l">
              <a:defRPr kumimoji="0" lang="it-IT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222226"/>
                  </a:solidFill>
                </a:uFill>
                <a:latin typeface="+mj-lt"/>
                <a:ea typeface="Inter" panose="02000503000000020004" pitchFamily="2" charset="0"/>
                <a:cs typeface="Inter" panose="02000503000000020004" pitchFamily="2" charset="0"/>
                <a:sym typeface="Helvetica Neue"/>
              </a:defRPr>
            </a:lvl1pPr>
            <a:lvl2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>
              <a:defRPr kumimoji="0" lang="it-IT" sz="5000" b="0" i="0" u="none" strike="noStrike" cap="all" spc="0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 marL="0" marR="0" lvl="0" indent="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Light" panose="02000503000000020004" pitchFamily="2" charset="0"/>
                <a:ea typeface="Inter Light" panose="02000503000000020004" pitchFamily="2" charset="0"/>
                <a:sym typeface="Helvetica Neue Light"/>
              </a:rPr>
              <a:t>Title of the </a:t>
            </a:r>
            <a:r>
              <a:rPr kumimoji="0" lang="it-IT" sz="24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Light" panose="02000503000000020004" pitchFamily="2" charset="0"/>
                <a:ea typeface="Inter Light" panose="02000503000000020004" pitchFamily="2" charset="0"/>
                <a:sym typeface="Helvetica Neue Light"/>
              </a:rPr>
              <a:t>Section</a:t>
            </a: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 Light" panose="02000503000000020004" pitchFamily="2" charset="0"/>
              <a:ea typeface="Inter Light" panose="02000503000000020004" pitchFamily="2" charset="0"/>
              <a:sym typeface="Helvetica Neue Light"/>
            </a:endParaRPr>
          </a:p>
        </p:txBody>
      </p:sp>
      <p:sp>
        <p:nvSpPr>
          <p:cNvPr id="25" name="Segnaposto testo 4">
            <a:extLst>
              <a:ext uri="{FF2B5EF4-FFF2-40B4-BE49-F238E27FC236}">
                <a16:creationId xmlns:a16="http://schemas.microsoft.com/office/drawing/2014/main" id="{B130DF12-5E31-1F33-B043-58CAC30BC8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61940" y="3108523"/>
            <a:ext cx="2424484" cy="4767509"/>
          </a:xfrm>
        </p:spPr>
        <p:txBody>
          <a:bodyPr>
            <a:noAutofit/>
          </a:bodyPr>
          <a:lstStyle>
            <a:lvl1pPr algn="l">
              <a:defRPr kumimoji="0" lang="it-IT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222226"/>
                  </a:solidFill>
                </a:uFill>
                <a:latin typeface="+mn-lt"/>
                <a:ea typeface="Inter" panose="02000503000000020004" pitchFamily="2" charset="0"/>
                <a:cs typeface="Inter" panose="02000503000000020004" pitchFamily="2" charset="0"/>
                <a:sym typeface="Helvetica Neue"/>
              </a:defRPr>
            </a:lvl1pPr>
            <a:lvl2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>
              <a:defRPr kumimoji="0" lang="it-IT" sz="5000" b="0" i="0" u="none" strike="noStrike" cap="all" spc="0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 marL="0" marR="0" lvl="0" indent="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Light" panose="02000503000000020004" pitchFamily="2" charset="0"/>
                <a:ea typeface="Inter Light" panose="02000503000000020004" pitchFamily="2" charset="0"/>
                <a:sym typeface="Helvetica Neue Light"/>
              </a:rPr>
              <a:t>Title of the </a:t>
            </a:r>
            <a:r>
              <a:rPr kumimoji="0" lang="it-IT" sz="24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Light" panose="02000503000000020004" pitchFamily="2" charset="0"/>
                <a:ea typeface="Inter Light" panose="02000503000000020004" pitchFamily="2" charset="0"/>
                <a:sym typeface="Helvetica Neue Light"/>
              </a:rPr>
              <a:t>Section</a:t>
            </a: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 Light" panose="02000503000000020004" pitchFamily="2" charset="0"/>
              <a:ea typeface="Inter Light" panose="02000503000000020004" pitchFamily="2" charset="0"/>
              <a:sym typeface="Helvetica Neue Light"/>
            </a:endParaRPr>
          </a:p>
        </p:txBody>
      </p:sp>
      <p:sp>
        <p:nvSpPr>
          <p:cNvPr id="26" name="Segnaposto testo 4">
            <a:extLst>
              <a:ext uri="{FF2B5EF4-FFF2-40B4-BE49-F238E27FC236}">
                <a16:creationId xmlns:a16="http://schemas.microsoft.com/office/drawing/2014/main" id="{C9B65BA8-A2F7-2874-6F58-F8FCBBE9CE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27340" y="3102102"/>
            <a:ext cx="2424484" cy="4767509"/>
          </a:xfrm>
        </p:spPr>
        <p:txBody>
          <a:bodyPr>
            <a:noAutofit/>
          </a:bodyPr>
          <a:lstStyle>
            <a:lvl1pPr algn="l">
              <a:defRPr kumimoji="0" lang="it-IT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222226"/>
                  </a:solidFill>
                </a:uFill>
                <a:latin typeface="+mn-lt"/>
                <a:ea typeface="Inter" panose="02000503000000020004" pitchFamily="2" charset="0"/>
                <a:cs typeface="Inter" panose="02000503000000020004" pitchFamily="2" charset="0"/>
                <a:sym typeface="Helvetica Neue"/>
              </a:defRPr>
            </a:lvl1pPr>
            <a:lvl2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>
              <a:defRPr kumimoji="0" lang="it-IT" sz="5000" b="0" i="0" u="none" strike="noStrike" cap="all" spc="0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 marL="0" marR="0" lvl="0" indent="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Light" panose="02000503000000020004" pitchFamily="2" charset="0"/>
                <a:ea typeface="Inter Light" panose="02000503000000020004" pitchFamily="2" charset="0"/>
                <a:sym typeface="Helvetica Neue Light"/>
              </a:rPr>
              <a:t>Title of the </a:t>
            </a:r>
            <a:r>
              <a:rPr kumimoji="0" lang="it-IT" sz="24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Light" panose="02000503000000020004" pitchFamily="2" charset="0"/>
                <a:ea typeface="Inter Light" panose="02000503000000020004" pitchFamily="2" charset="0"/>
                <a:sym typeface="Helvetica Neue Light"/>
              </a:rPr>
              <a:t>Section</a:t>
            </a: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 Light" panose="02000503000000020004" pitchFamily="2" charset="0"/>
              <a:ea typeface="Inter Light" panose="02000503000000020004" pitchFamily="2" charset="0"/>
              <a:sym typeface="Helvetica Neue Light"/>
            </a:endParaRPr>
          </a:p>
        </p:txBody>
      </p:sp>
      <p:sp>
        <p:nvSpPr>
          <p:cNvPr id="27" name="Segnaposto testo 4">
            <a:extLst>
              <a:ext uri="{FF2B5EF4-FFF2-40B4-BE49-F238E27FC236}">
                <a16:creationId xmlns:a16="http://schemas.microsoft.com/office/drawing/2014/main" id="{A790B732-AADA-B6A7-E159-D4DEA5D4AE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92740" y="3126374"/>
            <a:ext cx="2424484" cy="4767509"/>
          </a:xfrm>
        </p:spPr>
        <p:txBody>
          <a:bodyPr>
            <a:noAutofit/>
          </a:bodyPr>
          <a:lstStyle>
            <a:lvl1pPr algn="l">
              <a:defRPr kumimoji="0" lang="it-IT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222226"/>
                  </a:solidFill>
                </a:uFill>
                <a:latin typeface="+mn-lt"/>
                <a:ea typeface="Inter" panose="02000503000000020004" pitchFamily="2" charset="0"/>
                <a:cs typeface="Inter" panose="02000503000000020004" pitchFamily="2" charset="0"/>
                <a:sym typeface="Helvetica Neue"/>
              </a:defRPr>
            </a:lvl1pPr>
            <a:lvl2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>
              <a:defRPr kumimoji="0" lang="it-IT" sz="5000" b="0" i="0" u="none" strike="noStrike" cap="all" spc="0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 marL="0" marR="0" lvl="0" indent="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Light" panose="02000503000000020004" pitchFamily="2" charset="0"/>
                <a:ea typeface="Inter Light" panose="02000503000000020004" pitchFamily="2" charset="0"/>
                <a:sym typeface="Helvetica Neue Light"/>
              </a:rPr>
              <a:t>Title of the </a:t>
            </a:r>
            <a:r>
              <a:rPr kumimoji="0" lang="it-IT" sz="24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Light" panose="02000503000000020004" pitchFamily="2" charset="0"/>
                <a:ea typeface="Inter Light" panose="02000503000000020004" pitchFamily="2" charset="0"/>
                <a:sym typeface="Helvetica Neue Light"/>
              </a:rPr>
              <a:t>Section</a:t>
            </a: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 Light" panose="02000503000000020004" pitchFamily="2" charset="0"/>
              <a:ea typeface="Inter Light" panose="02000503000000020004" pitchFamily="2" charset="0"/>
              <a:sym typeface="Helvetica Neue Light"/>
            </a:endParaRPr>
          </a:p>
        </p:txBody>
      </p:sp>
      <p:sp>
        <p:nvSpPr>
          <p:cNvPr id="28" name="Segnaposto testo 4">
            <a:extLst>
              <a:ext uri="{FF2B5EF4-FFF2-40B4-BE49-F238E27FC236}">
                <a16:creationId xmlns:a16="http://schemas.microsoft.com/office/drawing/2014/main" id="{8D6661B3-43C3-43AE-C3D2-68795A06EEF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258140" y="3114182"/>
            <a:ext cx="2424484" cy="4767509"/>
          </a:xfrm>
        </p:spPr>
        <p:txBody>
          <a:bodyPr>
            <a:noAutofit/>
          </a:bodyPr>
          <a:lstStyle>
            <a:lvl1pPr algn="l">
              <a:defRPr kumimoji="0" lang="it-IT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222226"/>
                  </a:solidFill>
                </a:uFill>
                <a:latin typeface="+mj-lt"/>
                <a:ea typeface="Inter" panose="02000503000000020004" pitchFamily="2" charset="0"/>
                <a:cs typeface="Inter" panose="02000503000000020004" pitchFamily="2" charset="0"/>
                <a:sym typeface="Helvetica Neue"/>
              </a:defRPr>
            </a:lvl1pPr>
            <a:lvl2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>
              <a:defRPr kumimoji="0" lang="it-IT" sz="5000" b="0" i="0" u="none" strike="noStrike" cap="all" spc="0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 marL="0" marR="0" lvl="0" indent="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Light" panose="02000503000000020004" pitchFamily="2" charset="0"/>
                <a:ea typeface="Inter Light" panose="02000503000000020004" pitchFamily="2" charset="0"/>
                <a:sym typeface="Helvetica Neue Light"/>
              </a:rPr>
              <a:t>Title of the </a:t>
            </a:r>
            <a:r>
              <a:rPr kumimoji="0" lang="it-IT" sz="24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Light" panose="02000503000000020004" pitchFamily="2" charset="0"/>
                <a:ea typeface="Inter Light" panose="02000503000000020004" pitchFamily="2" charset="0"/>
                <a:sym typeface="Helvetica Neue Light"/>
              </a:rPr>
              <a:t>Section</a:t>
            </a: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 Light" panose="02000503000000020004" pitchFamily="2" charset="0"/>
              <a:ea typeface="Inter Light" panose="02000503000000020004" pitchFamily="2" charset="0"/>
              <a:sym typeface="Helvetica Neue Light"/>
            </a:endParaRP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E547D8A0-A4CD-4397-D1C5-07D940EBFF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436" y="554038"/>
            <a:ext cx="3341419" cy="46830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22D3D7ED-9577-C2B8-6FCE-D6264318E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9875" y="0"/>
            <a:ext cx="7096125" cy="6858000"/>
          </a:xfrm>
          <a:prstGeom prst="rect">
            <a:avLst/>
          </a:prstGeom>
        </p:spPr>
      </p:pic>
      <p:sp>
        <p:nvSpPr>
          <p:cNvPr id="12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840437" y="999744"/>
            <a:ext cx="2256332" cy="829056"/>
          </a:xfrm>
        </p:spPr>
        <p:txBody>
          <a:bodyPr>
            <a:noAutofit/>
          </a:bodyPr>
          <a:lstStyle>
            <a:lvl1pPr algn="l">
              <a:defRPr kumimoji="0" lang="it-IT" sz="5400" b="0" i="0" u="none" strike="noStrike" cap="all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j-lt"/>
                <a:ea typeface="Inter Medium" panose="02000503000000020004" pitchFamily="2" charset="0"/>
                <a:cs typeface="Inter Medium" panose="02000503000000020004" pitchFamily="2" charset="0"/>
                <a:sym typeface="Avenir Black"/>
              </a:defRPr>
            </a:lvl1pPr>
            <a:lvl2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>
              <a:defRPr kumimoji="0" lang="it-IT" sz="5000" b="0" i="0" u="none" strike="noStrike" cap="all" spc="0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 lvl="0"/>
            <a:r>
              <a:rPr lang="it-IT"/>
              <a:t>01</a:t>
            </a:r>
          </a:p>
        </p:txBody>
      </p:sp>
      <p:sp>
        <p:nvSpPr>
          <p:cNvPr id="2" name="Segnaposto testo 14">
            <a:extLst>
              <a:ext uri="{FF2B5EF4-FFF2-40B4-BE49-F238E27FC236}">
                <a16:creationId xmlns:a16="http://schemas.microsoft.com/office/drawing/2014/main" id="{DE94FE85-BE70-743D-C0E5-99750C5EDD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0437" y="1828800"/>
            <a:ext cx="8632747" cy="2913888"/>
          </a:xfrm>
        </p:spPr>
        <p:txBody>
          <a:bodyPr>
            <a:noAutofit/>
          </a:bodyPr>
          <a:lstStyle>
            <a:lvl1pPr algn="l">
              <a:defRPr sz="6600" b="0" baseline="0">
                <a:solidFill>
                  <a:schemeClr val="tx1"/>
                </a:solidFill>
                <a:latin typeface="+mj-lt"/>
                <a:ea typeface="Inter" panose="02000503000000020004" pitchFamily="2" charset="0"/>
              </a:defRPr>
            </a:lvl1pPr>
          </a:lstStyle>
          <a:p>
            <a:pPr lvl="0"/>
            <a:r>
              <a:rPr lang="it-IT"/>
              <a:t>Title</a:t>
            </a:r>
          </a:p>
          <a:p>
            <a:pPr marL="0" marR="0" lvl="0" indent="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of the</a:t>
            </a:r>
          </a:p>
          <a:p>
            <a:pPr lvl="0"/>
            <a:r>
              <a:rPr lang="it-IT" err="1"/>
              <a:t>Section</a:t>
            </a:r>
            <a:endParaRPr lang="it-IT"/>
          </a:p>
        </p:txBody>
      </p:sp>
      <p:sp>
        <p:nvSpPr>
          <p:cNvPr id="3" name="Segnaposto testo 14">
            <a:extLst>
              <a:ext uri="{FF2B5EF4-FFF2-40B4-BE49-F238E27FC236}">
                <a16:creationId xmlns:a16="http://schemas.microsoft.com/office/drawing/2014/main" id="{82D6F81C-66D3-242E-EF6E-D536D58FE2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0437" y="4763307"/>
            <a:ext cx="8632748" cy="691358"/>
          </a:xfrm>
        </p:spPr>
        <p:txBody>
          <a:bodyPr>
            <a:noAutofit/>
          </a:bodyPr>
          <a:lstStyle>
            <a:lvl1pPr algn="l">
              <a:defRPr sz="3200" b="0" baseline="0">
                <a:solidFill>
                  <a:srgbClr val="868686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 err="1"/>
              <a:t>Subtitle</a:t>
            </a:r>
            <a:endParaRPr lang="it-IT"/>
          </a:p>
        </p:txBody>
      </p:sp>
      <p:sp>
        <p:nvSpPr>
          <p:cNvPr id="5" name="Segnaposto immagine 8">
            <a:extLst>
              <a:ext uri="{FF2B5EF4-FFF2-40B4-BE49-F238E27FC236}">
                <a16:creationId xmlns:a16="http://schemas.microsoft.com/office/drawing/2014/main" id="{F1A24675-1F65-1CA6-2563-2CB91B54346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439445" y="8365958"/>
            <a:ext cx="1377109" cy="574328"/>
          </a:xfrm>
        </p:spPr>
        <p:txBody>
          <a:bodyPr>
            <a:noAutofit/>
          </a:bodyPr>
          <a:lstStyle>
            <a:lvl1pPr>
              <a:defRPr sz="1050">
                <a:latin typeface="+mj-lt"/>
                <a:ea typeface="Inter" panose="02000503000000020004" pitchFamily="2" charset="0"/>
              </a:defRPr>
            </a:lvl1pPr>
          </a:lstStyle>
          <a:p>
            <a:r>
              <a:rPr lang="it-IT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3021452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diritto 12"/>
          <p:cNvCxnSpPr/>
          <p:nvPr userDrawn="1"/>
        </p:nvCxnSpPr>
        <p:spPr>
          <a:xfrm>
            <a:off x="1208351" y="3376703"/>
            <a:ext cx="1367471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ttore diritto 22"/>
          <p:cNvCxnSpPr/>
          <p:nvPr userDrawn="1"/>
        </p:nvCxnSpPr>
        <p:spPr>
          <a:xfrm>
            <a:off x="10320266" y="2751061"/>
            <a:ext cx="0" cy="576312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ttore diritto 23"/>
          <p:cNvCxnSpPr/>
          <p:nvPr userDrawn="1"/>
        </p:nvCxnSpPr>
        <p:spPr>
          <a:xfrm>
            <a:off x="5599877" y="2751061"/>
            <a:ext cx="0" cy="576312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208352" y="2751061"/>
            <a:ext cx="4205860" cy="798513"/>
          </a:xfrm>
        </p:spPr>
        <p:txBody>
          <a:bodyPr>
            <a:noAutofit/>
          </a:bodyPr>
          <a:lstStyle>
            <a:lvl1pPr algn="ctr">
              <a:defRPr kumimoji="0" lang="it-IT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Inter" panose="02000503000000020004" pitchFamily="2" charset="0"/>
                <a:cs typeface="Inter" panose="02000503000000020004" pitchFamily="2" charset="0"/>
                <a:sym typeface="Avenir Light"/>
              </a:defRPr>
            </a:lvl1pPr>
            <a:lvl2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>
              <a:defRPr kumimoji="0" lang="it-IT" sz="5000" b="0" i="0" u="none" strike="noStrike" cap="all" spc="0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 lvl="0"/>
            <a:r>
              <a:rPr lang="it-IT"/>
              <a:t> TITLE Of The </a:t>
            </a:r>
            <a:r>
              <a:rPr lang="it-IT" err="1"/>
              <a:t>Column</a:t>
            </a:r>
            <a:endParaRPr lang="it-IT"/>
          </a:p>
        </p:txBody>
      </p:sp>
      <p:sp>
        <p:nvSpPr>
          <p:cNvPr id="26" name="Segnaposto testo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1131" y="2747051"/>
            <a:ext cx="4205860" cy="798513"/>
          </a:xfrm>
        </p:spPr>
        <p:txBody>
          <a:bodyPr>
            <a:noAutofit/>
          </a:bodyPr>
          <a:lstStyle>
            <a:lvl1pPr algn="ctr">
              <a:defRPr kumimoji="0" lang="it-IT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Inter" panose="02000503000000020004" pitchFamily="2" charset="0"/>
                <a:cs typeface="Inter" panose="02000503000000020004" pitchFamily="2" charset="0"/>
                <a:sym typeface="Avenir Light"/>
              </a:defRPr>
            </a:lvl1pPr>
            <a:lvl2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>
              <a:defRPr kumimoji="0" lang="it-IT" sz="5000" b="0" i="0" u="none" strike="noStrike" cap="all" spc="0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 lvl="0"/>
            <a:r>
              <a:rPr lang="it-IT"/>
              <a:t> TITLE Of The </a:t>
            </a:r>
            <a:r>
              <a:rPr lang="it-IT" err="1"/>
              <a:t>Column</a:t>
            </a:r>
            <a:endParaRPr lang="it-IT"/>
          </a:p>
        </p:txBody>
      </p:sp>
      <p:sp>
        <p:nvSpPr>
          <p:cNvPr id="27" name="Segnaposto tes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0582397" y="2747050"/>
            <a:ext cx="4205860" cy="798513"/>
          </a:xfrm>
        </p:spPr>
        <p:txBody>
          <a:bodyPr>
            <a:noAutofit/>
          </a:bodyPr>
          <a:lstStyle>
            <a:lvl1pPr algn="ctr">
              <a:defRPr kumimoji="0" lang="it-IT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Inter" panose="02000503000000020004" pitchFamily="2" charset="0"/>
                <a:cs typeface="Inter" panose="02000503000000020004" pitchFamily="2" charset="0"/>
                <a:sym typeface="Avenir Light"/>
              </a:defRPr>
            </a:lvl1pPr>
            <a:lvl2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>
              <a:defRPr kumimoji="0" lang="it-IT" sz="5000" b="0" i="0" u="none" strike="noStrike" cap="all" spc="0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 lvl="0"/>
            <a:r>
              <a:rPr lang="it-IT"/>
              <a:t> TITLE Of The </a:t>
            </a:r>
            <a:r>
              <a:rPr lang="it-IT" err="1"/>
              <a:t>Column</a:t>
            </a:r>
            <a:endParaRPr lang="it-IT"/>
          </a:p>
        </p:txBody>
      </p:sp>
      <p:sp>
        <p:nvSpPr>
          <p:cNvPr id="28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8352" y="3775959"/>
            <a:ext cx="4205860" cy="4421137"/>
          </a:xfrm>
        </p:spPr>
        <p:txBody>
          <a:bodyPr>
            <a:noAutofit/>
          </a:bodyPr>
          <a:lstStyle>
            <a:lvl1pPr marL="342900" marR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 kumimoji="0" lang="it-IT" sz="2000" b="0" i="0" u="none" strike="noStrike" cap="none" spc="0" normalizeH="0" baseline="0" dirty="0" smtClean="0">
                <a:ln>
                  <a:noFill/>
                </a:ln>
                <a:solidFill>
                  <a:srgbClr val="6C6C6C"/>
                </a:solidFill>
                <a:effectLst/>
                <a:uFill>
                  <a:solidFill>
                    <a:srgbClr val="222226"/>
                  </a:solidFill>
                </a:uFill>
                <a:latin typeface="+mj-lt"/>
                <a:ea typeface="Inter" panose="02000503000000020004" pitchFamily="2" charset="0"/>
                <a:cs typeface="Inter" panose="02000503000000020004" pitchFamily="2" charset="0"/>
                <a:sym typeface="Helvetica Neue"/>
              </a:defRPr>
            </a:lvl1pPr>
            <a:lvl2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>
              <a:defRPr kumimoji="0" lang="it-IT" sz="5000" b="0" i="0" u="none" strike="noStrike" cap="all" spc="0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 lvl="0"/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1</a:t>
            </a:r>
          </a:p>
          <a:p>
            <a:pPr lvl="0"/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2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3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4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5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6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7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8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9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10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11</a:t>
            </a:r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</p:txBody>
      </p:sp>
      <p:sp>
        <p:nvSpPr>
          <p:cNvPr id="29" name="Segnaposto testo 4"/>
          <p:cNvSpPr>
            <a:spLocks noGrp="1"/>
          </p:cNvSpPr>
          <p:nvPr>
            <p:ph type="body" sz="quarter" idx="15" hasCustomPrompt="1"/>
          </p:nvPr>
        </p:nvSpPr>
        <p:spPr>
          <a:xfrm>
            <a:off x="5873153" y="3775959"/>
            <a:ext cx="4205860" cy="4421137"/>
          </a:xfrm>
        </p:spPr>
        <p:txBody>
          <a:bodyPr>
            <a:noAutofit/>
          </a:bodyPr>
          <a:lstStyle>
            <a:lvl1pPr marL="342900" marR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 kumimoji="0" lang="it-IT" sz="2000" b="0" i="0" u="none" strike="noStrike" cap="none" spc="0" normalizeH="0" baseline="0" dirty="0" smtClean="0">
                <a:ln>
                  <a:noFill/>
                </a:ln>
                <a:solidFill>
                  <a:srgbClr val="6C6C6C"/>
                </a:solidFill>
                <a:effectLst/>
                <a:uFill>
                  <a:solidFill>
                    <a:srgbClr val="222226"/>
                  </a:solidFill>
                </a:uFill>
                <a:latin typeface="+mj-lt"/>
                <a:ea typeface="Inter" panose="02000503000000020004" pitchFamily="2" charset="0"/>
                <a:cs typeface="Inter" panose="02000503000000020004" pitchFamily="2" charset="0"/>
                <a:sym typeface="Helvetica Neue"/>
              </a:defRPr>
            </a:lvl1pPr>
            <a:lvl2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>
              <a:defRPr kumimoji="0" lang="it-IT" sz="5000" b="0" i="0" u="none" strike="noStrike" cap="all" spc="0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 lvl="0"/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1</a:t>
            </a:r>
          </a:p>
          <a:p>
            <a:pPr lvl="0"/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2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3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4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5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6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7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8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9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10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11</a:t>
            </a:r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</p:txBody>
      </p:sp>
      <p:sp>
        <p:nvSpPr>
          <p:cNvPr id="30" name="Segnaposto testo 4"/>
          <p:cNvSpPr>
            <a:spLocks noGrp="1"/>
          </p:cNvSpPr>
          <p:nvPr>
            <p:ph type="body" sz="quarter" idx="16" hasCustomPrompt="1"/>
          </p:nvPr>
        </p:nvSpPr>
        <p:spPr>
          <a:xfrm>
            <a:off x="10593542" y="3787225"/>
            <a:ext cx="4205860" cy="4421137"/>
          </a:xfrm>
        </p:spPr>
        <p:txBody>
          <a:bodyPr>
            <a:noAutofit/>
          </a:bodyPr>
          <a:lstStyle>
            <a:lvl1pPr marL="342900" marR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 kumimoji="0" lang="it-IT" sz="2000" b="0" i="0" u="none" strike="noStrike" cap="none" spc="0" normalizeH="0" baseline="0" dirty="0" smtClean="0">
                <a:ln>
                  <a:noFill/>
                </a:ln>
                <a:solidFill>
                  <a:srgbClr val="6C6C6C"/>
                </a:solidFill>
                <a:effectLst/>
                <a:uFill>
                  <a:solidFill>
                    <a:srgbClr val="222226"/>
                  </a:solidFill>
                </a:uFill>
                <a:latin typeface="+mj-lt"/>
                <a:ea typeface="Inter" panose="02000503000000020004" pitchFamily="2" charset="0"/>
                <a:cs typeface="Inter" panose="02000503000000020004" pitchFamily="2" charset="0"/>
                <a:sym typeface="Helvetica Neue"/>
              </a:defRPr>
            </a:lvl1pPr>
            <a:lvl2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>
              <a:defRPr kumimoji="0" lang="it-IT" sz="5000" b="0" i="0" u="none" strike="noStrike" cap="all" spc="0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 lvl="0"/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1</a:t>
            </a:r>
          </a:p>
          <a:p>
            <a:pPr lvl="0"/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2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3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4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5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6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7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8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9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10</a:t>
            </a:r>
          </a:p>
          <a:p>
            <a:pPr marL="342900" marR="0" lvl="0" indent="-342900" algn="l" defTabSz="5503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B0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Text </a:t>
            </a:r>
            <a:r>
              <a:rPr lang="it-IT" err="1"/>
              <a:t>number</a:t>
            </a:r>
            <a:r>
              <a:rPr lang="it-IT"/>
              <a:t> 11</a:t>
            </a:r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</p:txBody>
      </p:sp>
      <p:sp>
        <p:nvSpPr>
          <p:cNvPr id="2" name="Segnaposto testo 14">
            <a:extLst>
              <a:ext uri="{FF2B5EF4-FFF2-40B4-BE49-F238E27FC236}">
                <a16:creationId xmlns:a16="http://schemas.microsoft.com/office/drawing/2014/main" id="{86969BB7-F131-CA9E-CFA5-34A831C845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439" y="532278"/>
            <a:ext cx="14042627" cy="1274748"/>
          </a:xfrm>
        </p:spPr>
        <p:txBody>
          <a:bodyPr bIns="0" anchor="b">
            <a:noAutofit/>
          </a:bodyPr>
          <a:lstStyle>
            <a:lvl1pPr algn="l">
              <a:defRPr sz="4400" b="0" baseline="0">
                <a:solidFill>
                  <a:schemeClr val="tx2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/>
              <a:t>Title of the Slide</a:t>
            </a:r>
          </a:p>
        </p:txBody>
      </p:sp>
      <p:sp>
        <p:nvSpPr>
          <p:cNvPr id="3" name="Segnaposto testo 14">
            <a:extLst>
              <a:ext uri="{FF2B5EF4-FFF2-40B4-BE49-F238E27FC236}">
                <a16:creationId xmlns:a16="http://schemas.microsoft.com/office/drawing/2014/main" id="{E9D4AE4D-7D18-9F8F-A5FF-4AFD4D2A57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0437" y="207317"/>
            <a:ext cx="14042627" cy="282151"/>
          </a:xfrm>
        </p:spPr>
        <p:txBody>
          <a:bodyPr>
            <a:noAutofit/>
          </a:bodyPr>
          <a:lstStyle>
            <a:lvl1pPr algn="l">
              <a:defRPr sz="1200" b="0" baseline="0">
                <a:solidFill>
                  <a:srgbClr val="868686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/>
              <a:t>01__Title of the </a:t>
            </a:r>
            <a:r>
              <a:rPr lang="it-IT" err="1"/>
              <a:t>section</a:t>
            </a:r>
            <a:r>
              <a:rPr lang="it-IT"/>
              <a:t>__Title of the </a:t>
            </a:r>
            <a:r>
              <a:rPr lang="it-IT" err="1"/>
              <a:t>Paragraph</a:t>
            </a:r>
            <a:endParaRPr lang="it-IT"/>
          </a:p>
        </p:txBody>
      </p:sp>
      <p:sp>
        <p:nvSpPr>
          <p:cNvPr id="4" name="Segnaposto testo 14">
            <a:extLst>
              <a:ext uri="{FF2B5EF4-FFF2-40B4-BE49-F238E27FC236}">
                <a16:creationId xmlns:a16="http://schemas.microsoft.com/office/drawing/2014/main" id="{93739BF6-EDAF-D2FC-C5A4-7D17BF437D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0438" y="1849836"/>
            <a:ext cx="14042628" cy="732365"/>
          </a:xfrm>
        </p:spPr>
        <p:txBody>
          <a:bodyPr anchor="t">
            <a:noAutofit/>
          </a:bodyPr>
          <a:lstStyle>
            <a:lvl1pPr algn="l">
              <a:defRPr sz="2400" b="0" baseline="0">
                <a:solidFill>
                  <a:srgbClr val="868686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 err="1"/>
              <a:t>Subtitle</a:t>
            </a:r>
            <a:endParaRPr lang="it-IT"/>
          </a:p>
        </p:txBody>
      </p:sp>
      <p:sp>
        <p:nvSpPr>
          <p:cNvPr id="5" name="Segnaposto immagine 8">
            <a:extLst>
              <a:ext uri="{FF2B5EF4-FFF2-40B4-BE49-F238E27FC236}">
                <a16:creationId xmlns:a16="http://schemas.microsoft.com/office/drawing/2014/main" id="{A96FDC5E-F78B-0CB6-CF09-FF3B490904F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439445" y="8365958"/>
            <a:ext cx="1377109" cy="574328"/>
          </a:xfrm>
        </p:spPr>
        <p:txBody>
          <a:bodyPr>
            <a:noAutofit/>
          </a:bodyPr>
          <a:lstStyle>
            <a:lvl1pPr>
              <a:defRPr sz="1050">
                <a:latin typeface="+mj-lt"/>
                <a:ea typeface="Inter" panose="02000503000000020004" pitchFamily="2" charset="0"/>
              </a:defRPr>
            </a:lvl1pPr>
          </a:lstStyle>
          <a:p>
            <a:r>
              <a:rPr lang="it-IT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414260864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abella 2"/>
          <p:cNvSpPr>
            <a:spLocks noGrp="1"/>
          </p:cNvSpPr>
          <p:nvPr>
            <p:ph type="tbl" sz="quarter" idx="11" hasCustomPrompt="1"/>
          </p:nvPr>
        </p:nvSpPr>
        <p:spPr>
          <a:xfrm>
            <a:off x="1208088" y="2625011"/>
            <a:ext cx="13674725" cy="5689933"/>
          </a:xfrm>
        </p:spPr>
        <p:txBody>
          <a:bodyPr/>
          <a:lstStyle>
            <a:lvl1pPr>
              <a:defRPr baseline="0">
                <a:latin typeface="+mj-lt"/>
                <a:ea typeface="Inter" panose="02000503000000020004" pitchFamily="2" charset="0"/>
              </a:defRPr>
            </a:lvl1pPr>
          </a:lstStyle>
          <a:p>
            <a:r>
              <a:rPr lang="it-IT"/>
              <a:t>Click </a:t>
            </a:r>
            <a:r>
              <a:rPr lang="it-IT" err="1"/>
              <a:t>here</a:t>
            </a:r>
            <a:r>
              <a:rPr lang="it-IT"/>
              <a:t> to </a:t>
            </a:r>
            <a:r>
              <a:rPr lang="it-IT" err="1"/>
              <a:t>insert</a:t>
            </a:r>
            <a:r>
              <a:rPr lang="it-IT"/>
              <a:t> a </a:t>
            </a:r>
            <a:r>
              <a:rPr lang="it-IT" err="1"/>
              <a:t>table</a:t>
            </a:r>
            <a:endParaRPr lang="it-IT"/>
          </a:p>
        </p:txBody>
      </p:sp>
      <p:sp>
        <p:nvSpPr>
          <p:cNvPr id="2" name="Segnaposto testo 14">
            <a:extLst>
              <a:ext uri="{FF2B5EF4-FFF2-40B4-BE49-F238E27FC236}">
                <a16:creationId xmlns:a16="http://schemas.microsoft.com/office/drawing/2014/main" id="{82561ABB-2296-27AB-08AA-5294CF52CB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439" y="532278"/>
            <a:ext cx="14042627" cy="1274748"/>
          </a:xfrm>
        </p:spPr>
        <p:txBody>
          <a:bodyPr bIns="0" anchor="b">
            <a:noAutofit/>
          </a:bodyPr>
          <a:lstStyle>
            <a:lvl1pPr algn="l">
              <a:defRPr sz="4400" b="0" baseline="0">
                <a:solidFill>
                  <a:schemeClr val="tx2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/>
              <a:t>Title of the Slide</a:t>
            </a:r>
          </a:p>
        </p:txBody>
      </p:sp>
      <p:sp>
        <p:nvSpPr>
          <p:cNvPr id="4" name="Segnaposto testo 14">
            <a:extLst>
              <a:ext uri="{FF2B5EF4-FFF2-40B4-BE49-F238E27FC236}">
                <a16:creationId xmlns:a16="http://schemas.microsoft.com/office/drawing/2014/main" id="{1419FCDB-F49F-1774-A018-CFD05152CC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0437" y="207317"/>
            <a:ext cx="14042627" cy="282151"/>
          </a:xfrm>
        </p:spPr>
        <p:txBody>
          <a:bodyPr>
            <a:noAutofit/>
          </a:bodyPr>
          <a:lstStyle>
            <a:lvl1pPr algn="l">
              <a:defRPr sz="1200" b="0" baseline="0">
                <a:solidFill>
                  <a:srgbClr val="868686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/>
              <a:t>01__Title of the </a:t>
            </a:r>
            <a:r>
              <a:rPr lang="it-IT" err="1"/>
              <a:t>section</a:t>
            </a:r>
            <a:r>
              <a:rPr lang="it-IT"/>
              <a:t>__Title of the </a:t>
            </a:r>
            <a:r>
              <a:rPr lang="it-IT" err="1"/>
              <a:t>Paragraph</a:t>
            </a:r>
            <a:endParaRPr lang="it-IT"/>
          </a:p>
        </p:txBody>
      </p:sp>
      <p:sp>
        <p:nvSpPr>
          <p:cNvPr id="5" name="Segnaposto testo 14">
            <a:extLst>
              <a:ext uri="{FF2B5EF4-FFF2-40B4-BE49-F238E27FC236}">
                <a16:creationId xmlns:a16="http://schemas.microsoft.com/office/drawing/2014/main" id="{B8988EE3-549B-F14F-45C2-6EC2CE6E1C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0438" y="1849836"/>
            <a:ext cx="14042628" cy="732365"/>
          </a:xfrm>
        </p:spPr>
        <p:txBody>
          <a:bodyPr anchor="t">
            <a:noAutofit/>
          </a:bodyPr>
          <a:lstStyle>
            <a:lvl1pPr algn="l">
              <a:defRPr sz="2400" b="0" baseline="0">
                <a:solidFill>
                  <a:srgbClr val="868686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 err="1"/>
              <a:t>Subtitle</a:t>
            </a:r>
            <a:endParaRPr lang="it-IT"/>
          </a:p>
        </p:txBody>
      </p:sp>
      <p:sp>
        <p:nvSpPr>
          <p:cNvPr id="6" name="Segnaposto immagine 8">
            <a:extLst>
              <a:ext uri="{FF2B5EF4-FFF2-40B4-BE49-F238E27FC236}">
                <a16:creationId xmlns:a16="http://schemas.microsoft.com/office/drawing/2014/main" id="{EBAACDDF-C4CF-722B-A576-AF7B3FD1A15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439445" y="8365958"/>
            <a:ext cx="1377109" cy="574328"/>
          </a:xfrm>
        </p:spPr>
        <p:txBody>
          <a:bodyPr>
            <a:noAutofit/>
          </a:bodyPr>
          <a:lstStyle>
            <a:lvl1pPr>
              <a:defRPr sz="1050">
                <a:latin typeface="+mj-lt"/>
                <a:ea typeface="Inter" panose="02000503000000020004" pitchFamily="2" charset="0"/>
              </a:defRPr>
            </a:lvl1pPr>
          </a:lstStyle>
          <a:p>
            <a:r>
              <a:rPr lang="it-IT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23762441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196540" y="2625011"/>
            <a:ext cx="6816492" cy="5604589"/>
          </a:xfrm>
        </p:spPr>
        <p:txBody>
          <a:bodyPr>
            <a:noAutofit/>
          </a:bodyPr>
          <a:lstStyle>
            <a:lvl1pPr algn="l">
              <a:defRPr kumimoji="0" lang="it-IT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222226"/>
                  </a:solidFill>
                </a:uFill>
                <a:latin typeface="+mj-lt"/>
                <a:ea typeface="Inter Light" panose="02000503000000020004" pitchFamily="2" charset="0"/>
                <a:cs typeface="Inter Light" panose="02000503000000020004" pitchFamily="2" charset="0"/>
                <a:sym typeface="Helvetica Neue"/>
              </a:defRPr>
            </a:lvl1pPr>
            <a:lvl2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>
              <a:defRPr kumimoji="0" lang="it-IT" sz="5000" b="0" i="0" u="none" strike="noStrike" cap="all" spc="0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 lvl="0"/>
            <a:r>
              <a:rPr lang="it-IT"/>
              <a:t>Write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quarter" idx="12" hasCustomPrompt="1"/>
          </p:nvPr>
        </p:nvSpPr>
        <p:spPr>
          <a:xfrm>
            <a:off x="8289925" y="2625132"/>
            <a:ext cx="6592888" cy="5605086"/>
          </a:xfrm>
        </p:spPr>
        <p:txBody>
          <a:bodyPr/>
          <a:lstStyle>
            <a:lvl1pPr>
              <a:defRPr baseline="0">
                <a:latin typeface="+mj-lt"/>
                <a:ea typeface="Inter" panose="02000503000000020004" pitchFamily="2" charset="0"/>
              </a:defRPr>
            </a:lvl1pPr>
          </a:lstStyle>
          <a:p>
            <a:r>
              <a:rPr lang="it-IT"/>
              <a:t>Click </a:t>
            </a:r>
            <a:r>
              <a:rPr lang="it-IT" err="1"/>
              <a:t>here</a:t>
            </a:r>
            <a:r>
              <a:rPr lang="it-IT"/>
              <a:t> to </a:t>
            </a:r>
            <a:r>
              <a:rPr lang="it-IT" err="1"/>
              <a:t>insert</a:t>
            </a:r>
            <a:r>
              <a:rPr lang="it-IT"/>
              <a:t> a </a:t>
            </a:r>
            <a:r>
              <a:rPr lang="it-IT" err="1"/>
              <a:t>graphic</a:t>
            </a:r>
            <a:endParaRPr lang="it-IT"/>
          </a:p>
        </p:txBody>
      </p:sp>
      <p:sp>
        <p:nvSpPr>
          <p:cNvPr id="2" name="Segnaposto testo 14">
            <a:extLst>
              <a:ext uri="{FF2B5EF4-FFF2-40B4-BE49-F238E27FC236}">
                <a16:creationId xmlns:a16="http://schemas.microsoft.com/office/drawing/2014/main" id="{C1AE7E74-A87B-5B11-0EE1-F4CFAC60FD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439" y="532278"/>
            <a:ext cx="14042627" cy="1274748"/>
          </a:xfrm>
        </p:spPr>
        <p:txBody>
          <a:bodyPr bIns="0" anchor="b">
            <a:noAutofit/>
          </a:bodyPr>
          <a:lstStyle>
            <a:lvl1pPr algn="l">
              <a:defRPr sz="4400" b="0" baseline="0">
                <a:solidFill>
                  <a:schemeClr val="tx2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/>
              <a:t>Title of the Slide</a:t>
            </a:r>
          </a:p>
        </p:txBody>
      </p:sp>
      <p:sp>
        <p:nvSpPr>
          <p:cNvPr id="3" name="Segnaposto testo 14">
            <a:extLst>
              <a:ext uri="{FF2B5EF4-FFF2-40B4-BE49-F238E27FC236}">
                <a16:creationId xmlns:a16="http://schemas.microsoft.com/office/drawing/2014/main" id="{1C752C0C-EE30-789A-0B84-6E65C25067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0437" y="207317"/>
            <a:ext cx="14042627" cy="282151"/>
          </a:xfrm>
        </p:spPr>
        <p:txBody>
          <a:bodyPr>
            <a:noAutofit/>
          </a:bodyPr>
          <a:lstStyle>
            <a:lvl1pPr algn="l">
              <a:defRPr sz="1200" b="0" baseline="0">
                <a:solidFill>
                  <a:srgbClr val="868686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/>
              <a:t>01__Title of the </a:t>
            </a:r>
            <a:r>
              <a:rPr lang="it-IT" err="1"/>
              <a:t>section</a:t>
            </a:r>
            <a:r>
              <a:rPr lang="it-IT"/>
              <a:t>__Title of the </a:t>
            </a:r>
            <a:r>
              <a:rPr lang="it-IT" err="1"/>
              <a:t>Paragraph</a:t>
            </a:r>
            <a:endParaRPr lang="it-IT"/>
          </a:p>
        </p:txBody>
      </p:sp>
      <p:sp>
        <p:nvSpPr>
          <p:cNvPr id="5" name="Segnaposto testo 14">
            <a:extLst>
              <a:ext uri="{FF2B5EF4-FFF2-40B4-BE49-F238E27FC236}">
                <a16:creationId xmlns:a16="http://schemas.microsoft.com/office/drawing/2014/main" id="{E2908C8F-C8AB-1E61-610B-80B0000B9D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0438" y="1849836"/>
            <a:ext cx="14042628" cy="732365"/>
          </a:xfrm>
        </p:spPr>
        <p:txBody>
          <a:bodyPr anchor="t">
            <a:noAutofit/>
          </a:bodyPr>
          <a:lstStyle>
            <a:lvl1pPr algn="l">
              <a:defRPr sz="2400" b="0" baseline="0">
                <a:solidFill>
                  <a:srgbClr val="868686"/>
                </a:solidFill>
                <a:latin typeface="+mj-lt"/>
                <a:ea typeface="Inter Light" panose="02000503000000020004" pitchFamily="2" charset="0"/>
              </a:defRPr>
            </a:lvl1pPr>
          </a:lstStyle>
          <a:p>
            <a:pPr lvl="0"/>
            <a:r>
              <a:rPr lang="it-IT" err="1"/>
              <a:t>Subtitle</a:t>
            </a:r>
            <a:endParaRPr lang="it-IT"/>
          </a:p>
        </p:txBody>
      </p:sp>
      <p:sp>
        <p:nvSpPr>
          <p:cNvPr id="6" name="Segnaposto immagine 8">
            <a:extLst>
              <a:ext uri="{FF2B5EF4-FFF2-40B4-BE49-F238E27FC236}">
                <a16:creationId xmlns:a16="http://schemas.microsoft.com/office/drawing/2014/main" id="{FA802757-C908-BBF8-0223-6D6D44CC20B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439445" y="8365958"/>
            <a:ext cx="1377109" cy="574328"/>
          </a:xfrm>
        </p:spPr>
        <p:txBody>
          <a:bodyPr>
            <a:noAutofit/>
          </a:bodyPr>
          <a:lstStyle>
            <a:lvl1pPr>
              <a:defRPr sz="1050">
                <a:latin typeface="+mj-lt"/>
                <a:ea typeface="Inter" panose="02000503000000020004" pitchFamily="2" charset="0"/>
              </a:defRPr>
            </a:lvl1pPr>
          </a:lstStyle>
          <a:p>
            <a:r>
              <a:rPr lang="it-IT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21993815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PECIAL QUOTE C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A65301D4-5C19-0EF9-A6DE-3FAC3C62F9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3580324"/>
            <a:ext cx="16266374" cy="16304647"/>
          </a:xfrm>
          <a:prstGeom prst="rect">
            <a:avLst/>
          </a:prstGeom>
        </p:spPr>
      </p:pic>
      <p:sp>
        <p:nvSpPr>
          <p:cNvPr id="6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5254752" y="1828801"/>
            <a:ext cx="5535168" cy="4949952"/>
          </a:xfrm>
        </p:spPr>
        <p:txBody>
          <a:bodyPr anchor="ctr">
            <a:noAutofit/>
          </a:bodyPr>
          <a:lstStyle>
            <a:lvl1pPr algn="ctr">
              <a:defRPr kumimoji="0" lang="it-IT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Inter Light" panose="02000503000000020004" pitchFamily="2" charset="0"/>
                <a:cs typeface="Inter Light" panose="02000503000000020004" pitchFamily="2" charset="0"/>
                <a:sym typeface="Helvetica Neue"/>
              </a:defRPr>
            </a:lvl1pPr>
            <a:lvl2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2pPr>
            <a:lvl3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3pPr>
            <a:lvl4pPr>
              <a:defRPr kumimoji="0" lang="it-IT" sz="5000" b="0" i="0" u="none" strike="noStrike" cap="all" spc="0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4pPr>
            <a:lvl5pPr>
              <a:defRPr kumimoji="0" lang="it-IT" sz="5000" b="0" i="0" u="none" strike="noStrike" cap="all" spc="0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venir Light"/>
                <a:ea typeface="Avenir Light"/>
                <a:cs typeface="Avenir Light"/>
                <a:sym typeface="Avenir Light"/>
              </a:defRPr>
            </a:lvl5pPr>
          </a:lstStyle>
          <a:p>
            <a:pPr lvl="0"/>
            <a:r>
              <a:rPr lang="it-IT"/>
              <a:t> Click </a:t>
            </a:r>
            <a:r>
              <a:rPr lang="it-IT" err="1"/>
              <a:t>here</a:t>
            </a:r>
            <a:endParaRPr lang="it-IT"/>
          </a:p>
          <a:p>
            <a:pPr lvl="0"/>
            <a:r>
              <a:rPr lang="it-IT"/>
              <a:t>to include </a:t>
            </a:r>
            <a:r>
              <a:rPr lang="it-IT" err="1"/>
              <a:t>your</a:t>
            </a:r>
            <a:endParaRPr lang="it-IT"/>
          </a:p>
          <a:p>
            <a:pPr lvl="0"/>
            <a:r>
              <a:rPr lang="it-IT"/>
              <a:t>quote or special</a:t>
            </a:r>
          </a:p>
          <a:p>
            <a:pPr lvl="0"/>
            <a:r>
              <a:rPr lang="it-IT" err="1"/>
              <a:t>effect</a:t>
            </a:r>
            <a:r>
              <a:rPr lang="it-IT"/>
              <a:t> </a:t>
            </a:r>
            <a:r>
              <a:rPr lang="it-IT" err="1"/>
              <a:t>sentence</a:t>
            </a:r>
            <a:endParaRPr lang="it-IT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185333" y="4715933"/>
            <a:ext cx="13885335" cy="1058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866" tIns="33866" rIns="33866" bIns="33866">
            <a:normAutofit/>
          </a:bodyPr>
          <a:lstStyle/>
          <a:p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uno</a:t>
            </a:r>
          </a:p>
          <a:p>
            <a:pPr lvl="1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due</a:t>
            </a:r>
          </a:p>
          <a:p>
            <a:pPr lvl="2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tre</a:t>
            </a:r>
            <a:endParaRPr dirty="0"/>
          </a:p>
          <a:p>
            <a:pPr lvl="3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quattro</a:t>
            </a:r>
          </a:p>
          <a:p>
            <a:pPr lvl="4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cinque</a:t>
            </a:r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97E6AD27-8290-0037-7EB8-FC407EFAA64F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3998222" y="8542821"/>
            <a:ext cx="1792446" cy="25121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71" r:id="rId3"/>
    <p:sldLayoutId id="2147483652" r:id="rId4"/>
    <p:sldLayoutId id="2147483656" r:id="rId5"/>
    <p:sldLayoutId id="2147483657" r:id="rId6"/>
    <p:sldLayoutId id="2147483658" r:id="rId7"/>
    <p:sldLayoutId id="2147483659" r:id="rId8"/>
    <p:sldLayoutId id="2147483653" r:id="rId9"/>
    <p:sldLayoutId id="2147483660" r:id="rId10"/>
    <p:sldLayoutId id="2147483661" r:id="rId11"/>
    <p:sldLayoutId id="2147483662" r:id="rId12"/>
    <p:sldLayoutId id="2147483663" r:id="rId13"/>
    <p:sldLayoutId id="2147483666" r:id="rId14"/>
    <p:sldLayoutId id="2147483664" r:id="rId15"/>
    <p:sldLayoutId id="2147483665" r:id="rId16"/>
    <p:sldLayoutId id="2147483667" r:id="rId17"/>
    <p:sldLayoutId id="2147483669" r:id="rId18"/>
    <p:sldLayoutId id="2147483668" r:id="rId19"/>
    <p:sldLayoutId id="2147483670" r:id="rId20"/>
    <p:sldLayoutId id="2147483672" r:id="rId21"/>
    <p:sldLayoutId id="2147483673" r:id="rId22"/>
    <p:sldLayoutId id="2147483674" r:id="rId23"/>
  </p:sldLayoutIdLst>
  <p:transition spd="med"/>
  <p:hf hdr="0" ftr="0" dt="0"/>
  <p:txStyles>
    <p:titleStyle>
      <a:lvl1pPr marL="0" marR="0" indent="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Montserrat Black"/>
          <a:ea typeface="Montserrat Black"/>
          <a:cs typeface="Montserrat Black"/>
          <a:sym typeface="Montserrat Black"/>
        </a:defRPr>
      </a:lvl1pPr>
      <a:lvl2pPr marL="0" marR="0" indent="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Montserrat Black"/>
          <a:ea typeface="Montserrat Black"/>
          <a:cs typeface="Montserrat Black"/>
          <a:sym typeface="Montserrat Black"/>
        </a:defRPr>
      </a:lvl2pPr>
      <a:lvl3pPr marL="0" marR="0" indent="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Montserrat Black"/>
          <a:ea typeface="Montserrat Black"/>
          <a:cs typeface="Montserrat Black"/>
          <a:sym typeface="Montserrat Black"/>
        </a:defRPr>
      </a:lvl3pPr>
      <a:lvl4pPr marL="0" marR="0" indent="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Montserrat Black"/>
          <a:ea typeface="Montserrat Black"/>
          <a:cs typeface="Montserrat Black"/>
          <a:sym typeface="Montserrat Black"/>
        </a:defRPr>
      </a:lvl4pPr>
      <a:lvl5pPr marL="0" marR="0" indent="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Montserrat Black"/>
          <a:ea typeface="Montserrat Black"/>
          <a:cs typeface="Montserrat Black"/>
          <a:sym typeface="Montserrat Black"/>
        </a:defRPr>
      </a:lvl5pPr>
      <a:lvl6pPr marL="0" marR="0" indent="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Montserrat Black"/>
          <a:ea typeface="Montserrat Black"/>
          <a:cs typeface="Montserrat Black"/>
          <a:sym typeface="Montserrat Black"/>
        </a:defRPr>
      </a:lvl6pPr>
      <a:lvl7pPr marL="0" marR="0" indent="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Montserrat Black"/>
          <a:ea typeface="Montserrat Black"/>
          <a:cs typeface="Montserrat Black"/>
          <a:sym typeface="Montserrat Black"/>
        </a:defRPr>
      </a:lvl7pPr>
      <a:lvl8pPr marL="0" marR="0" indent="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Montserrat Black"/>
          <a:ea typeface="Montserrat Black"/>
          <a:cs typeface="Montserrat Black"/>
          <a:sym typeface="Montserrat Black"/>
        </a:defRPr>
      </a:lvl8pPr>
      <a:lvl9pPr marL="0" marR="0" indent="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solidFill>
            <a:srgbClr val="000000"/>
          </a:solidFill>
          <a:uFillTx/>
          <a:latin typeface="Montserrat Black"/>
          <a:ea typeface="Montserrat Black"/>
          <a:cs typeface="Montserrat Black"/>
          <a:sym typeface="Montserrat Black"/>
        </a:defRPr>
      </a:lvl9pPr>
    </p:titleStyle>
    <p:bodyStyle>
      <a:lvl1pPr marL="0" marR="0" indent="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Helvetica"/>
          <a:cs typeface="Helvetica"/>
          <a:sym typeface="Helvetica"/>
        </a:defRPr>
      </a:lvl1pPr>
      <a:lvl2pPr marL="0" marR="0" indent="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Helvetica"/>
          <a:cs typeface="Helvetica"/>
          <a:sym typeface="Helvetica"/>
        </a:defRPr>
      </a:lvl2pPr>
      <a:lvl3pPr marL="0" marR="0" indent="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Helvetica"/>
          <a:cs typeface="Helvetica"/>
          <a:sym typeface="Helvetica"/>
        </a:defRPr>
      </a:lvl3pPr>
      <a:lvl4pPr marL="0" marR="0" indent="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Helvetica"/>
          <a:cs typeface="Helvetica"/>
          <a:sym typeface="Helvetica"/>
        </a:defRPr>
      </a:lvl4pPr>
      <a:lvl5pPr marL="0" marR="0" indent="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Helvetica"/>
          <a:cs typeface="Helvetica"/>
          <a:sym typeface="Helvetica"/>
        </a:defRPr>
      </a:lvl5pPr>
      <a:lvl6pPr marL="0" marR="0" indent="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503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hyperlink" Target="mailto:ecmonline@aimgroup.eu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no-reply@ecmonline.eu" TargetMode="Externa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9D68F752-74AF-122A-77B7-AD3AD7A46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0437" y="5849685"/>
            <a:ext cx="10363717" cy="1299500"/>
          </a:xfrm>
        </p:spPr>
        <p:txBody>
          <a:bodyPr/>
          <a:lstStyle/>
          <a:p>
            <a:r>
              <a:rPr lang="it-IT"/>
              <a:t>ECM ONLINE</a:t>
            </a:r>
            <a:endParaRPr lang="it-IT" dirty="0"/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822D1598-8C57-98AD-0DA0-80AAFCF616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Guida per accedere alla Piattaforma ECM</a:t>
            </a:r>
          </a:p>
        </p:txBody>
      </p:sp>
    </p:spTree>
    <p:extLst>
      <p:ext uri="{BB962C8B-B14F-4D97-AF65-F5344CB8AC3E}">
        <p14:creationId xmlns:p14="http://schemas.microsoft.com/office/powerpoint/2010/main" val="21622351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0584" y="7173680"/>
            <a:ext cx="5486400" cy="554176"/>
          </a:xfrm>
          <a:prstGeom prst="rect">
            <a:avLst/>
          </a:prstGeom>
        </p:spPr>
      </p:pic>
      <p:pic>
        <p:nvPicPr>
          <p:cNvPr id="9" name="Immagine 8" descr="Immagine che contiene testo, schermata, numero, ricevuta&#10;&#10;Descrizione generata automaticamente">
            <a:extLst>
              <a:ext uri="{FF2B5EF4-FFF2-40B4-BE49-F238E27FC236}">
                <a16:creationId xmlns:a16="http://schemas.microsoft.com/office/drawing/2014/main" id="{F63FEF82-0CDC-2156-BE8A-F483A07C5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4970"/>
            <a:ext cx="8512942" cy="4580515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12C081EB-B8B7-AEAA-1F3A-DFA1C7859AD7}"/>
              </a:ext>
            </a:extLst>
          </p:cNvPr>
          <p:cNvSpPr txBox="1"/>
          <p:nvPr/>
        </p:nvSpPr>
        <p:spPr>
          <a:xfrm>
            <a:off x="9995080" y="2760810"/>
            <a:ext cx="5799909" cy="250581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 indent="-3387">
              <a:spcBef>
                <a:spcPts val="140"/>
              </a:spcBef>
              <a:tabLst>
                <a:tab pos="2407858" algn="l"/>
              </a:tabLst>
            </a:pPr>
            <a:r>
              <a:rPr lang="it-IT" sz="3200" dirty="0">
                <a:solidFill>
                  <a:schemeClr val="tx1"/>
                </a:solidFill>
                <a:latin typeface="+mn-lt"/>
                <a:cs typeface="Calibri"/>
              </a:rPr>
              <a:t>È ora possibile compilare i dati richiesti. </a:t>
            </a:r>
          </a:p>
          <a:p>
            <a:pPr marL="16933" marR="6773" indent="-3387">
              <a:spcBef>
                <a:spcPts val="140"/>
              </a:spcBef>
              <a:tabLst>
                <a:tab pos="2407858" algn="l"/>
              </a:tabLst>
            </a:pPr>
            <a:r>
              <a:rPr lang="it-IT" sz="3200" dirty="0">
                <a:solidFill>
                  <a:schemeClr val="tx1"/>
                </a:solidFill>
                <a:latin typeface="+mn-lt"/>
                <a:cs typeface="Calibri"/>
              </a:rPr>
              <a:t>Quelli contrassegnati con * sono obbligatori.</a:t>
            </a:r>
          </a:p>
          <a:p>
            <a:pPr marL="16933" marR="6773" indent="-3387">
              <a:spcBef>
                <a:spcPts val="140"/>
              </a:spcBef>
              <a:tabLst>
                <a:tab pos="2407858" algn="l"/>
              </a:tabLst>
            </a:pPr>
            <a:endParaRPr lang="it-IT" sz="3200" dirty="0">
              <a:solidFill>
                <a:schemeClr val="tx1"/>
              </a:solidFill>
              <a:latin typeface="+mn-lt"/>
              <a:cs typeface="Calibri"/>
            </a:endParaRPr>
          </a:p>
        </p:txBody>
      </p:sp>
      <p:sp>
        <p:nvSpPr>
          <p:cNvPr id="17" name="Titolo 16">
            <a:extLst>
              <a:ext uri="{FF2B5EF4-FFF2-40B4-BE49-F238E27FC236}">
                <a16:creationId xmlns:a16="http://schemas.microsoft.com/office/drawing/2014/main" id="{D49D2C3A-6BB6-D6B0-777C-DB18A0E0B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3DA12624-A42B-8578-52C5-67D5830B62D3}"/>
              </a:ext>
            </a:extLst>
          </p:cNvPr>
          <p:cNvSpPr txBox="1">
            <a:spLocks/>
          </p:cNvSpPr>
          <p:nvPr/>
        </p:nvSpPr>
        <p:spPr>
          <a:xfrm>
            <a:off x="343988" y="507576"/>
            <a:ext cx="15306319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pPr marL="16933" hangingPunct="1">
              <a:spcBef>
                <a:spcPts val="133"/>
              </a:spcBef>
            </a:pPr>
            <a:r>
              <a:rPr lang="it-IT" sz="4000" b="1" spc="-347" dirty="0">
                <a:solidFill>
                  <a:schemeClr val="tx1"/>
                </a:solidFill>
                <a:latin typeface="+mn-lt"/>
              </a:rPr>
              <a:t>NUOVA REGISTRAZIONE ALLA PIATTAFORMA</a:t>
            </a:r>
            <a:endParaRPr lang="it-IT" sz="4000" b="1" spc="-41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F7DDCCE7-9BB1-6DE9-79F8-0B2895BA2B65}"/>
              </a:ext>
            </a:extLst>
          </p:cNvPr>
          <p:cNvSpPr txBox="1"/>
          <p:nvPr/>
        </p:nvSpPr>
        <p:spPr>
          <a:xfrm>
            <a:off x="3290321" y="6696716"/>
            <a:ext cx="5799909" cy="150810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 indent="-3387" algn="r">
              <a:spcBef>
                <a:spcPts val="140"/>
              </a:spcBef>
              <a:tabLst>
                <a:tab pos="2407858" algn="l"/>
              </a:tabLst>
            </a:pPr>
            <a:r>
              <a:rPr lang="it-IT" sz="3200" dirty="0">
                <a:solidFill>
                  <a:schemeClr val="tx1"/>
                </a:solidFill>
                <a:latin typeface="+mn-lt"/>
                <a:cs typeface="Calibri"/>
              </a:rPr>
              <a:t>Una volta completata la pagina, clicca su</a:t>
            </a:r>
          </a:p>
          <a:p>
            <a:pPr marL="16933" marR="6773" indent="-3387">
              <a:spcBef>
                <a:spcPts val="140"/>
              </a:spcBef>
              <a:tabLst>
                <a:tab pos="2407858" algn="l"/>
              </a:tabLst>
            </a:pPr>
            <a:endParaRPr lang="it-IT" sz="3200" dirty="0">
              <a:solidFill>
                <a:schemeClr val="tx1"/>
              </a:solidFill>
              <a:latin typeface="+mn-lt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BBD32-9532-1879-FD4B-598EA038F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0C5684-C2FD-ECDC-A3B7-25E9E1173E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97024"/>
            <a:ext cx="16256000" cy="4949952"/>
          </a:xfrm>
        </p:spPr>
        <p:txBody>
          <a:bodyPr/>
          <a:lstStyle/>
          <a:p>
            <a:pPr lvl="0"/>
            <a:r>
              <a:rPr lang="it-IT" sz="9600" b="1" dirty="0">
                <a:solidFill>
                  <a:srgbClr val="FFAE3B"/>
                </a:solidFill>
              </a:rPr>
              <a:t>GIA’ REGISTRATO ALLA PIATTAFORMA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2169CBE-F65F-A01A-27BB-6392A0AC63E5}"/>
              </a:ext>
            </a:extLst>
          </p:cNvPr>
          <p:cNvSpPr txBox="1">
            <a:spLocks/>
          </p:cNvSpPr>
          <p:nvPr/>
        </p:nvSpPr>
        <p:spPr>
          <a:xfrm>
            <a:off x="6799123" y="232646"/>
            <a:ext cx="9145435" cy="704480"/>
          </a:xfrm>
          <a:prstGeom prst="rect">
            <a:avLst/>
          </a:prstGeom>
        </p:spPr>
        <p:txBody>
          <a:bodyPr/>
          <a:lstStyle>
            <a:lvl1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"/>
                <a:cs typeface="Helvetica"/>
                <a:sym typeface="Helvetica"/>
              </a:defRPr>
            </a:lvl1pPr>
            <a:lvl2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"/>
                <a:cs typeface="Helvetica"/>
                <a:sym typeface="Helvetica"/>
              </a:defRPr>
            </a:lvl2pPr>
            <a:lvl3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"/>
                <a:cs typeface="Helvetica"/>
                <a:sym typeface="Helvetica"/>
              </a:defRPr>
            </a:lvl3pPr>
            <a:lvl4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"/>
                <a:cs typeface="Helvetica"/>
                <a:sym typeface="Helvetica"/>
              </a:defRPr>
            </a:lvl4pPr>
            <a:lvl5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"/>
                <a:cs typeface="Helvetica"/>
                <a:sym typeface="Helvetica"/>
              </a:defRPr>
            </a:lvl5pPr>
            <a:lvl6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algn="r" hangingPunct="1"/>
            <a:r>
              <a:rPr lang="it-IT" sz="6600" b="1" dirty="0">
                <a:solidFill>
                  <a:srgbClr val="FFAE3B"/>
                </a:solidFill>
                <a:sym typeface="Helvetica Neue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9273066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D2B7A-2978-57C4-0542-D5198A30D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349F353-45FD-1DBC-B1AB-8A3DDE3658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3988" y="507576"/>
            <a:ext cx="15306319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it-IT" sz="4000" b="1" spc="-347" dirty="0">
                <a:solidFill>
                  <a:schemeClr val="tx1"/>
                </a:solidFill>
                <a:latin typeface="+mn-lt"/>
              </a:rPr>
              <a:t>GIÀ REGISTRATO ALLA PIATTAFORMA</a:t>
            </a:r>
            <a:endParaRPr lang="it-IT" sz="4000" b="1" spc="-41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5B24EB2-C9FC-F55B-BB40-341F661E8707}"/>
              </a:ext>
            </a:extLst>
          </p:cNvPr>
          <p:cNvSpPr txBox="1"/>
          <p:nvPr/>
        </p:nvSpPr>
        <p:spPr>
          <a:xfrm>
            <a:off x="756775" y="3353372"/>
            <a:ext cx="7106195" cy="2290370"/>
          </a:xfrm>
          <a:prstGeom prst="rect">
            <a:avLst/>
          </a:prstGeom>
        </p:spPr>
        <p:txBody>
          <a:bodyPr vert="horz" wrap="square" lIns="0" tIns="73659" rIns="0" bIns="0" rtlCol="0">
            <a:spAutoFit/>
          </a:bodyPr>
          <a:lstStyle/>
          <a:p>
            <a:pPr marL="16933" marR="6773">
              <a:lnSpc>
                <a:spcPct val="90000"/>
              </a:lnSpc>
              <a:spcBef>
                <a:spcPts val="579"/>
              </a:spcBef>
            </a:pPr>
            <a:r>
              <a:rPr lang="it-IT" sz="3200" dirty="0">
                <a:solidFill>
                  <a:schemeClr val="tx1"/>
                </a:solidFill>
                <a:latin typeface="+mn-lt"/>
              </a:rPr>
              <a:t>Se hai già effettuato la registrazione, anche per altri eventi AIM, inserisci le tue credenziali (Email e Password) e clicca su ENTRA per accedere alla piattaforma</a:t>
            </a:r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6D2DE38C-C040-9D17-9994-133FF088EF1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90650" y="1989674"/>
            <a:ext cx="5137735" cy="6153488"/>
          </a:xfrm>
          <a:prstGeom prst="rect">
            <a:avLst/>
          </a:prstGeom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FC99E351-B3C7-29D6-FE84-10F599FC9EC3}"/>
              </a:ext>
            </a:extLst>
          </p:cNvPr>
          <p:cNvCxnSpPr>
            <a:cxnSpLocks/>
          </p:cNvCxnSpPr>
          <p:nvPr/>
        </p:nvCxnSpPr>
        <p:spPr>
          <a:xfrm>
            <a:off x="7040880" y="4572000"/>
            <a:ext cx="2377440" cy="426720"/>
          </a:xfrm>
          <a:prstGeom prst="straightConnector1">
            <a:avLst/>
          </a:prstGeom>
          <a:ln w="476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619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728EE-C266-466E-6642-20B087F60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o 25">
            <a:extLst>
              <a:ext uri="{FF2B5EF4-FFF2-40B4-BE49-F238E27FC236}">
                <a16:creationId xmlns:a16="http://schemas.microsoft.com/office/drawing/2014/main" id="{04D32E21-A8EE-30FD-9E0F-DFEA663AB5E7}"/>
              </a:ext>
            </a:extLst>
          </p:cNvPr>
          <p:cNvGrpSpPr/>
          <p:nvPr/>
        </p:nvGrpSpPr>
        <p:grpSpPr>
          <a:xfrm>
            <a:off x="630814" y="2992541"/>
            <a:ext cx="14541994" cy="5266052"/>
            <a:chOff x="679268" y="3078479"/>
            <a:chExt cx="14541994" cy="5266052"/>
          </a:xfrm>
        </p:grpSpPr>
        <p:pic>
          <p:nvPicPr>
            <p:cNvPr id="4" name="object 5">
              <a:extLst>
                <a:ext uri="{FF2B5EF4-FFF2-40B4-BE49-F238E27FC236}">
                  <a16:creationId xmlns:a16="http://schemas.microsoft.com/office/drawing/2014/main" id="{A06225E6-003B-FD26-181E-FDA86B083C2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9268" y="3078480"/>
              <a:ext cx="4157630" cy="5238980"/>
            </a:xfrm>
            <a:prstGeom prst="rect">
              <a:avLst/>
            </a:prstGeom>
          </p:spPr>
        </p:pic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D06CD4A0-284F-2EFA-20FF-A1E7C9AE89FE}"/>
                </a:ext>
              </a:extLst>
            </p:cNvPr>
            <p:cNvSpPr/>
            <p:nvPr/>
          </p:nvSpPr>
          <p:spPr>
            <a:xfrm>
              <a:off x="1378391" y="7349083"/>
              <a:ext cx="2545437" cy="362357"/>
            </a:xfrm>
            <a:custGeom>
              <a:avLst/>
              <a:gdLst/>
              <a:ahLst/>
              <a:cxnLst/>
              <a:rect l="l" t="t" r="r" b="b"/>
              <a:pathLst>
                <a:path w="2194560" h="320675">
                  <a:moveTo>
                    <a:pt x="0" y="160020"/>
                  </a:moveTo>
                  <a:lnTo>
                    <a:pt x="24256" y="126365"/>
                  </a:lnTo>
                  <a:lnTo>
                    <a:pt x="65786" y="105283"/>
                  </a:lnTo>
                  <a:lnTo>
                    <a:pt x="125856" y="85471"/>
                  </a:lnTo>
                  <a:lnTo>
                    <a:pt x="203073" y="67183"/>
                  </a:lnTo>
                  <a:lnTo>
                    <a:pt x="247650" y="58801"/>
                  </a:lnTo>
                  <a:lnTo>
                    <a:pt x="295910" y="50673"/>
                  </a:lnTo>
                  <a:lnTo>
                    <a:pt x="347725" y="43180"/>
                  </a:lnTo>
                  <a:lnTo>
                    <a:pt x="402844" y="36068"/>
                  </a:lnTo>
                  <a:lnTo>
                    <a:pt x="461137" y="29591"/>
                  </a:lnTo>
                  <a:lnTo>
                    <a:pt x="522350" y="23749"/>
                  </a:lnTo>
                  <a:lnTo>
                    <a:pt x="586486" y="18415"/>
                  </a:lnTo>
                  <a:lnTo>
                    <a:pt x="653161" y="13589"/>
                  </a:lnTo>
                  <a:lnTo>
                    <a:pt x="722122" y="9652"/>
                  </a:lnTo>
                  <a:lnTo>
                    <a:pt x="793496" y="6223"/>
                  </a:lnTo>
                  <a:lnTo>
                    <a:pt x="866775" y="3556"/>
                  </a:lnTo>
                  <a:lnTo>
                    <a:pt x="942085" y="1651"/>
                  </a:lnTo>
                  <a:lnTo>
                    <a:pt x="1018920" y="381"/>
                  </a:lnTo>
                  <a:lnTo>
                    <a:pt x="1097280" y="0"/>
                  </a:lnTo>
                  <a:lnTo>
                    <a:pt x="1175639" y="381"/>
                  </a:lnTo>
                  <a:lnTo>
                    <a:pt x="1252474" y="1651"/>
                  </a:lnTo>
                  <a:lnTo>
                    <a:pt x="1327784" y="3556"/>
                  </a:lnTo>
                  <a:lnTo>
                    <a:pt x="1401064" y="6223"/>
                  </a:lnTo>
                  <a:lnTo>
                    <a:pt x="1472438" y="9652"/>
                  </a:lnTo>
                  <a:lnTo>
                    <a:pt x="1541399" y="13589"/>
                  </a:lnTo>
                  <a:lnTo>
                    <a:pt x="1608074" y="18415"/>
                  </a:lnTo>
                  <a:lnTo>
                    <a:pt x="1672208" y="23749"/>
                  </a:lnTo>
                  <a:lnTo>
                    <a:pt x="1733422" y="29591"/>
                  </a:lnTo>
                  <a:lnTo>
                    <a:pt x="1791716" y="36068"/>
                  </a:lnTo>
                  <a:lnTo>
                    <a:pt x="1846833" y="43180"/>
                  </a:lnTo>
                  <a:lnTo>
                    <a:pt x="1898650" y="50673"/>
                  </a:lnTo>
                  <a:lnTo>
                    <a:pt x="1946909" y="58801"/>
                  </a:lnTo>
                  <a:lnTo>
                    <a:pt x="1991487" y="67183"/>
                  </a:lnTo>
                  <a:lnTo>
                    <a:pt x="2032127" y="76200"/>
                  </a:lnTo>
                  <a:lnTo>
                    <a:pt x="2100960" y="95250"/>
                  </a:lnTo>
                  <a:lnTo>
                    <a:pt x="2152015" y="115697"/>
                  </a:lnTo>
                  <a:lnTo>
                    <a:pt x="2183638" y="137414"/>
                  </a:lnTo>
                  <a:lnTo>
                    <a:pt x="2194560" y="160020"/>
                  </a:lnTo>
                  <a:lnTo>
                    <a:pt x="2191766" y="171450"/>
                  </a:lnTo>
                  <a:lnTo>
                    <a:pt x="2152015" y="204343"/>
                  </a:lnTo>
                  <a:lnTo>
                    <a:pt x="2100960" y="224790"/>
                  </a:lnTo>
                  <a:lnTo>
                    <a:pt x="2032127" y="243878"/>
                  </a:lnTo>
                  <a:lnTo>
                    <a:pt x="1991487" y="252818"/>
                  </a:lnTo>
                  <a:lnTo>
                    <a:pt x="1946909" y="261315"/>
                  </a:lnTo>
                  <a:lnTo>
                    <a:pt x="1898650" y="269354"/>
                  </a:lnTo>
                  <a:lnTo>
                    <a:pt x="1846833" y="276910"/>
                  </a:lnTo>
                  <a:lnTo>
                    <a:pt x="1791716" y="283959"/>
                  </a:lnTo>
                  <a:lnTo>
                    <a:pt x="1733422" y="290449"/>
                  </a:lnTo>
                  <a:lnTo>
                    <a:pt x="1672208" y="296379"/>
                  </a:lnTo>
                  <a:lnTo>
                    <a:pt x="1608074" y="301713"/>
                  </a:lnTo>
                  <a:lnTo>
                    <a:pt x="1541399" y="306425"/>
                  </a:lnTo>
                  <a:lnTo>
                    <a:pt x="1472438" y="310476"/>
                  </a:lnTo>
                  <a:lnTo>
                    <a:pt x="1401064" y="313867"/>
                  </a:lnTo>
                  <a:lnTo>
                    <a:pt x="1327784" y="316547"/>
                  </a:lnTo>
                  <a:lnTo>
                    <a:pt x="1252474" y="318490"/>
                  </a:lnTo>
                  <a:lnTo>
                    <a:pt x="1175639" y="319671"/>
                  </a:lnTo>
                  <a:lnTo>
                    <a:pt x="1097280" y="320078"/>
                  </a:lnTo>
                  <a:lnTo>
                    <a:pt x="1018920" y="319671"/>
                  </a:lnTo>
                  <a:lnTo>
                    <a:pt x="942085" y="318490"/>
                  </a:lnTo>
                  <a:lnTo>
                    <a:pt x="866775" y="316547"/>
                  </a:lnTo>
                  <a:lnTo>
                    <a:pt x="793496" y="313867"/>
                  </a:lnTo>
                  <a:lnTo>
                    <a:pt x="722122" y="310476"/>
                  </a:lnTo>
                  <a:lnTo>
                    <a:pt x="653161" y="306425"/>
                  </a:lnTo>
                  <a:lnTo>
                    <a:pt x="586486" y="301713"/>
                  </a:lnTo>
                  <a:lnTo>
                    <a:pt x="522350" y="296379"/>
                  </a:lnTo>
                  <a:lnTo>
                    <a:pt x="461137" y="290449"/>
                  </a:lnTo>
                  <a:lnTo>
                    <a:pt x="402844" y="283959"/>
                  </a:lnTo>
                  <a:lnTo>
                    <a:pt x="347725" y="276910"/>
                  </a:lnTo>
                  <a:lnTo>
                    <a:pt x="295910" y="269354"/>
                  </a:lnTo>
                  <a:lnTo>
                    <a:pt x="247650" y="261315"/>
                  </a:lnTo>
                  <a:lnTo>
                    <a:pt x="203073" y="252818"/>
                  </a:lnTo>
                  <a:lnTo>
                    <a:pt x="162432" y="243878"/>
                  </a:lnTo>
                  <a:lnTo>
                    <a:pt x="93599" y="224790"/>
                  </a:lnTo>
                  <a:lnTo>
                    <a:pt x="42544" y="204343"/>
                  </a:lnTo>
                  <a:lnTo>
                    <a:pt x="10922" y="182626"/>
                  </a:lnTo>
                  <a:lnTo>
                    <a:pt x="0" y="160020"/>
                  </a:lnTo>
                  <a:close/>
                </a:path>
              </a:pathLst>
            </a:custGeom>
            <a:ln w="28575">
              <a:solidFill>
                <a:srgbClr val="FFAE3B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88D7480-E573-057E-64F0-B00714774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78182" y="3078479"/>
              <a:ext cx="3943080" cy="5238979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5CA4EA51-D059-A43E-99D9-FA2CAB91B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71751" y="3078480"/>
              <a:ext cx="4371578" cy="5266051"/>
            </a:xfrm>
            <a:prstGeom prst="rect">
              <a:avLst/>
            </a:prstGeom>
            <a:ln>
              <a:solidFill>
                <a:srgbClr val="283583"/>
              </a:solidFill>
            </a:ln>
          </p:spPr>
        </p:pic>
        <p:sp>
          <p:nvSpPr>
            <p:cNvPr id="15" name="Freccia a destra 14">
              <a:extLst>
                <a:ext uri="{FF2B5EF4-FFF2-40B4-BE49-F238E27FC236}">
                  <a16:creationId xmlns:a16="http://schemas.microsoft.com/office/drawing/2014/main" id="{106C577E-28D1-68B2-ECDB-D74C6592F549}"/>
                </a:ext>
              </a:extLst>
            </p:cNvPr>
            <p:cNvSpPr/>
            <p:nvPr/>
          </p:nvSpPr>
          <p:spPr>
            <a:xfrm>
              <a:off x="4947929" y="5324345"/>
              <a:ext cx="832382" cy="747247"/>
            </a:xfrm>
            <a:prstGeom prst="rightArrow">
              <a:avLst/>
            </a:prstGeom>
            <a:solidFill>
              <a:srgbClr val="FFAE3B"/>
            </a:solidFill>
            <a:ln w="34925">
              <a:solidFill>
                <a:srgbClr val="28358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33866" tIns="33866" rIns="33866" bIns="33866" numCol="1" spcCol="38100" rtlCol="0" anchor="ctr">
              <a:spAutoFit/>
            </a:bodyPr>
            <a:lstStyle/>
            <a:p>
              <a:pPr marL="0" marR="0" indent="0" algn="ctr" defTabSz="55033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000" i="0" u="none" strike="noStrike" normalizeH="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6" name="Freccia a destra 15">
              <a:extLst>
                <a:ext uri="{FF2B5EF4-FFF2-40B4-BE49-F238E27FC236}">
                  <a16:creationId xmlns:a16="http://schemas.microsoft.com/office/drawing/2014/main" id="{DDD22B55-04E7-A89B-21FE-17E0FE0F055B}"/>
                </a:ext>
              </a:extLst>
            </p:cNvPr>
            <p:cNvSpPr/>
            <p:nvPr/>
          </p:nvSpPr>
          <p:spPr>
            <a:xfrm>
              <a:off x="10373369" y="5324345"/>
              <a:ext cx="832382" cy="747247"/>
            </a:xfrm>
            <a:prstGeom prst="rightArrow">
              <a:avLst/>
            </a:prstGeom>
            <a:solidFill>
              <a:srgbClr val="FFAE3B"/>
            </a:solidFill>
            <a:ln w="34925">
              <a:solidFill>
                <a:srgbClr val="28358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33866" tIns="33866" rIns="33866" bIns="33866" numCol="1" spcCol="38100" rtlCol="0" anchor="ctr">
              <a:spAutoFit/>
            </a:bodyPr>
            <a:lstStyle/>
            <a:p>
              <a:pPr marL="0" marR="0" indent="0" algn="ctr" defTabSz="55033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000" i="0" u="none" strike="noStrike" normalizeH="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C33302E4-E0C7-1DC7-467C-2099ED041F9A}"/>
                </a:ext>
              </a:extLst>
            </p:cNvPr>
            <p:cNvSpPr/>
            <p:nvPr/>
          </p:nvSpPr>
          <p:spPr>
            <a:xfrm>
              <a:off x="11977003" y="6575246"/>
              <a:ext cx="2545437" cy="362357"/>
            </a:xfrm>
            <a:custGeom>
              <a:avLst/>
              <a:gdLst/>
              <a:ahLst/>
              <a:cxnLst/>
              <a:rect l="l" t="t" r="r" b="b"/>
              <a:pathLst>
                <a:path w="2194560" h="320675">
                  <a:moveTo>
                    <a:pt x="0" y="160020"/>
                  </a:moveTo>
                  <a:lnTo>
                    <a:pt x="24256" y="126365"/>
                  </a:lnTo>
                  <a:lnTo>
                    <a:pt x="65786" y="105283"/>
                  </a:lnTo>
                  <a:lnTo>
                    <a:pt x="125856" y="85471"/>
                  </a:lnTo>
                  <a:lnTo>
                    <a:pt x="203073" y="67183"/>
                  </a:lnTo>
                  <a:lnTo>
                    <a:pt x="247650" y="58801"/>
                  </a:lnTo>
                  <a:lnTo>
                    <a:pt x="295910" y="50673"/>
                  </a:lnTo>
                  <a:lnTo>
                    <a:pt x="347725" y="43180"/>
                  </a:lnTo>
                  <a:lnTo>
                    <a:pt x="402844" y="36068"/>
                  </a:lnTo>
                  <a:lnTo>
                    <a:pt x="461137" y="29591"/>
                  </a:lnTo>
                  <a:lnTo>
                    <a:pt x="522350" y="23749"/>
                  </a:lnTo>
                  <a:lnTo>
                    <a:pt x="586486" y="18415"/>
                  </a:lnTo>
                  <a:lnTo>
                    <a:pt x="653161" y="13589"/>
                  </a:lnTo>
                  <a:lnTo>
                    <a:pt x="722122" y="9652"/>
                  </a:lnTo>
                  <a:lnTo>
                    <a:pt x="793496" y="6223"/>
                  </a:lnTo>
                  <a:lnTo>
                    <a:pt x="866775" y="3556"/>
                  </a:lnTo>
                  <a:lnTo>
                    <a:pt x="942085" y="1651"/>
                  </a:lnTo>
                  <a:lnTo>
                    <a:pt x="1018920" y="381"/>
                  </a:lnTo>
                  <a:lnTo>
                    <a:pt x="1097280" y="0"/>
                  </a:lnTo>
                  <a:lnTo>
                    <a:pt x="1175639" y="381"/>
                  </a:lnTo>
                  <a:lnTo>
                    <a:pt x="1252474" y="1651"/>
                  </a:lnTo>
                  <a:lnTo>
                    <a:pt x="1327784" y="3556"/>
                  </a:lnTo>
                  <a:lnTo>
                    <a:pt x="1401064" y="6223"/>
                  </a:lnTo>
                  <a:lnTo>
                    <a:pt x="1472438" y="9652"/>
                  </a:lnTo>
                  <a:lnTo>
                    <a:pt x="1541399" y="13589"/>
                  </a:lnTo>
                  <a:lnTo>
                    <a:pt x="1608074" y="18415"/>
                  </a:lnTo>
                  <a:lnTo>
                    <a:pt x="1672208" y="23749"/>
                  </a:lnTo>
                  <a:lnTo>
                    <a:pt x="1733422" y="29591"/>
                  </a:lnTo>
                  <a:lnTo>
                    <a:pt x="1791716" y="36068"/>
                  </a:lnTo>
                  <a:lnTo>
                    <a:pt x="1846833" y="43180"/>
                  </a:lnTo>
                  <a:lnTo>
                    <a:pt x="1898650" y="50673"/>
                  </a:lnTo>
                  <a:lnTo>
                    <a:pt x="1946909" y="58801"/>
                  </a:lnTo>
                  <a:lnTo>
                    <a:pt x="1991487" y="67183"/>
                  </a:lnTo>
                  <a:lnTo>
                    <a:pt x="2032127" y="76200"/>
                  </a:lnTo>
                  <a:lnTo>
                    <a:pt x="2100960" y="95250"/>
                  </a:lnTo>
                  <a:lnTo>
                    <a:pt x="2152015" y="115697"/>
                  </a:lnTo>
                  <a:lnTo>
                    <a:pt x="2183638" y="137414"/>
                  </a:lnTo>
                  <a:lnTo>
                    <a:pt x="2194560" y="160020"/>
                  </a:lnTo>
                  <a:lnTo>
                    <a:pt x="2191766" y="171450"/>
                  </a:lnTo>
                  <a:lnTo>
                    <a:pt x="2152015" y="204343"/>
                  </a:lnTo>
                  <a:lnTo>
                    <a:pt x="2100960" y="224790"/>
                  </a:lnTo>
                  <a:lnTo>
                    <a:pt x="2032127" y="243878"/>
                  </a:lnTo>
                  <a:lnTo>
                    <a:pt x="1991487" y="252818"/>
                  </a:lnTo>
                  <a:lnTo>
                    <a:pt x="1946909" y="261315"/>
                  </a:lnTo>
                  <a:lnTo>
                    <a:pt x="1898650" y="269354"/>
                  </a:lnTo>
                  <a:lnTo>
                    <a:pt x="1846833" y="276910"/>
                  </a:lnTo>
                  <a:lnTo>
                    <a:pt x="1791716" y="283959"/>
                  </a:lnTo>
                  <a:lnTo>
                    <a:pt x="1733422" y="290449"/>
                  </a:lnTo>
                  <a:lnTo>
                    <a:pt x="1672208" y="296379"/>
                  </a:lnTo>
                  <a:lnTo>
                    <a:pt x="1608074" y="301713"/>
                  </a:lnTo>
                  <a:lnTo>
                    <a:pt x="1541399" y="306425"/>
                  </a:lnTo>
                  <a:lnTo>
                    <a:pt x="1472438" y="310476"/>
                  </a:lnTo>
                  <a:lnTo>
                    <a:pt x="1401064" y="313867"/>
                  </a:lnTo>
                  <a:lnTo>
                    <a:pt x="1327784" y="316547"/>
                  </a:lnTo>
                  <a:lnTo>
                    <a:pt x="1252474" y="318490"/>
                  </a:lnTo>
                  <a:lnTo>
                    <a:pt x="1175639" y="319671"/>
                  </a:lnTo>
                  <a:lnTo>
                    <a:pt x="1097280" y="320078"/>
                  </a:lnTo>
                  <a:lnTo>
                    <a:pt x="1018920" y="319671"/>
                  </a:lnTo>
                  <a:lnTo>
                    <a:pt x="942085" y="318490"/>
                  </a:lnTo>
                  <a:lnTo>
                    <a:pt x="866775" y="316547"/>
                  </a:lnTo>
                  <a:lnTo>
                    <a:pt x="793496" y="313867"/>
                  </a:lnTo>
                  <a:lnTo>
                    <a:pt x="722122" y="310476"/>
                  </a:lnTo>
                  <a:lnTo>
                    <a:pt x="653161" y="306425"/>
                  </a:lnTo>
                  <a:lnTo>
                    <a:pt x="586486" y="301713"/>
                  </a:lnTo>
                  <a:lnTo>
                    <a:pt x="522350" y="296379"/>
                  </a:lnTo>
                  <a:lnTo>
                    <a:pt x="461137" y="290449"/>
                  </a:lnTo>
                  <a:lnTo>
                    <a:pt x="402844" y="283959"/>
                  </a:lnTo>
                  <a:lnTo>
                    <a:pt x="347725" y="276910"/>
                  </a:lnTo>
                  <a:lnTo>
                    <a:pt x="295910" y="269354"/>
                  </a:lnTo>
                  <a:lnTo>
                    <a:pt x="247650" y="261315"/>
                  </a:lnTo>
                  <a:lnTo>
                    <a:pt x="203073" y="252818"/>
                  </a:lnTo>
                  <a:lnTo>
                    <a:pt x="162432" y="243878"/>
                  </a:lnTo>
                  <a:lnTo>
                    <a:pt x="93599" y="224790"/>
                  </a:lnTo>
                  <a:lnTo>
                    <a:pt x="42544" y="204343"/>
                  </a:lnTo>
                  <a:lnTo>
                    <a:pt x="10922" y="182626"/>
                  </a:lnTo>
                  <a:lnTo>
                    <a:pt x="0" y="160020"/>
                  </a:lnTo>
                  <a:close/>
                </a:path>
              </a:pathLst>
            </a:custGeom>
            <a:ln w="28575">
              <a:solidFill>
                <a:srgbClr val="FFAE3B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20" name="object 6">
              <a:extLst>
                <a:ext uri="{FF2B5EF4-FFF2-40B4-BE49-F238E27FC236}">
                  <a16:creationId xmlns:a16="http://schemas.microsoft.com/office/drawing/2014/main" id="{64DADA89-38CC-700F-19B0-FFC039FCBC88}"/>
                </a:ext>
              </a:extLst>
            </p:cNvPr>
            <p:cNvSpPr/>
            <p:nvPr/>
          </p:nvSpPr>
          <p:spPr>
            <a:xfrm>
              <a:off x="6769582" y="6790307"/>
              <a:ext cx="2545437" cy="362357"/>
            </a:xfrm>
            <a:custGeom>
              <a:avLst/>
              <a:gdLst/>
              <a:ahLst/>
              <a:cxnLst/>
              <a:rect l="l" t="t" r="r" b="b"/>
              <a:pathLst>
                <a:path w="2194560" h="320675">
                  <a:moveTo>
                    <a:pt x="0" y="160020"/>
                  </a:moveTo>
                  <a:lnTo>
                    <a:pt x="24256" y="126365"/>
                  </a:lnTo>
                  <a:lnTo>
                    <a:pt x="65786" y="105283"/>
                  </a:lnTo>
                  <a:lnTo>
                    <a:pt x="125856" y="85471"/>
                  </a:lnTo>
                  <a:lnTo>
                    <a:pt x="203073" y="67183"/>
                  </a:lnTo>
                  <a:lnTo>
                    <a:pt x="247650" y="58801"/>
                  </a:lnTo>
                  <a:lnTo>
                    <a:pt x="295910" y="50673"/>
                  </a:lnTo>
                  <a:lnTo>
                    <a:pt x="347725" y="43180"/>
                  </a:lnTo>
                  <a:lnTo>
                    <a:pt x="402844" y="36068"/>
                  </a:lnTo>
                  <a:lnTo>
                    <a:pt x="461137" y="29591"/>
                  </a:lnTo>
                  <a:lnTo>
                    <a:pt x="522350" y="23749"/>
                  </a:lnTo>
                  <a:lnTo>
                    <a:pt x="586486" y="18415"/>
                  </a:lnTo>
                  <a:lnTo>
                    <a:pt x="653161" y="13589"/>
                  </a:lnTo>
                  <a:lnTo>
                    <a:pt x="722122" y="9652"/>
                  </a:lnTo>
                  <a:lnTo>
                    <a:pt x="793496" y="6223"/>
                  </a:lnTo>
                  <a:lnTo>
                    <a:pt x="866775" y="3556"/>
                  </a:lnTo>
                  <a:lnTo>
                    <a:pt x="942085" y="1651"/>
                  </a:lnTo>
                  <a:lnTo>
                    <a:pt x="1018920" y="381"/>
                  </a:lnTo>
                  <a:lnTo>
                    <a:pt x="1097280" y="0"/>
                  </a:lnTo>
                  <a:lnTo>
                    <a:pt x="1175639" y="381"/>
                  </a:lnTo>
                  <a:lnTo>
                    <a:pt x="1252474" y="1651"/>
                  </a:lnTo>
                  <a:lnTo>
                    <a:pt x="1327784" y="3556"/>
                  </a:lnTo>
                  <a:lnTo>
                    <a:pt x="1401064" y="6223"/>
                  </a:lnTo>
                  <a:lnTo>
                    <a:pt x="1472438" y="9652"/>
                  </a:lnTo>
                  <a:lnTo>
                    <a:pt x="1541399" y="13589"/>
                  </a:lnTo>
                  <a:lnTo>
                    <a:pt x="1608074" y="18415"/>
                  </a:lnTo>
                  <a:lnTo>
                    <a:pt x="1672208" y="23749"/>
                  </a:lnTo>
                  <a:lnTo>
                    <a:pt x="1733422" y="29591"/>
                  </a:lnTo>
                  <a:lnTo>
                    <a:pt x="1791716" y="36068"/>
                  </a:lnTo>
                  <a:lnTo>
                    <a:pt x="1846833" y="43180"/>
                  </a:lnTo>
                  <a:lnTo>
                    <a:pt x="1898650" y="50673"/>
                  </a:lnTo>
                  <a:lnTo>
                    <a:pt x="1946909" y="58801"/>
                  </a:lnTo>
                  <a:lnTo>
                    <a:pt x="1991487" y="67183"/>
                  </a:lnTo>
                  <a:lnTo>
                    <a:pt x="2032127" y="76200"/>
                  </a:lnTo>
                  <a:lnTo>
                    <a:pt x="2100960" y="95250"/>
                  </a:lnTo>
                  <a:lnTo>
                    <a:pt x="2152015" y="115697"/>
                  </a:lnTo>
                  <a:lnTo>
                    <a:pt x="2183638" y="137414"/>
                  </a:lnTo>
                  <a:lnTo>
                    <a:pt x="2194560" y="160020"/>
                  </a:lnTo>
                  <a:lnTo>
                    <a:pt x="2191766" y="171450"/>
                  </a:lnTo>
                  <a:lnTo>
                    <a:pt x="2152015" y="204343"/>
                  </a:lnTo>
                  <a:lnTo>
                    <a:pt x="2100960" y="224790"/>
                  </a:lnTo>
                  <a:lnTo>
                    <a:pt x="2032127" y="243878"/>
                  </a:lnTo>
                  <a:lnTo>
                    <a:pt x="1991487" y="252818"/>
                  </a:lnTo>
                  <a:lnTo>
                    <a:pt x="1946909" y="261315"/>
                  </a:lnTo>
                  <a:lnTo>
                    <a:pt x="1898650" y="269354"/>
                  </a:lnTo>
                  <a:lnTo>
                    <a:pt x="1846833" y="276910"/>
                  </a:lnTo>
                  <a:lnTo>
                    <a:pt x="1791716" y="283959"/>
                  </a:lnTo>
                  <a:lnTo>
                    <a:pt x="1733422" y="290449"/>
                  </a:lnTo>
                  <a:lnTo>
                    <a:pt x="1672208" y="296379"/>
                  </a:lnTo>
                  <a:lnTo>
                    <a:pt x="1608074" y="301713"/>
                  </a:lnTo>
                  <a:lnTo>
                    <a:pt x="1541399" y="306425"/>
                  </a:lnTo>
                  <a:lnTo>
                    <a:pt x="1472438" y="310476"/>
                  </a:lnTo>
                  <a:lnTo>
                    <a:pt x="1401064" y="313867"/>
                  </a:lnTo>
                  <a:lnTo>
                    <a:pt x="1327784" y="316547"/>
                  </a:lnTo>
                  <a:lnTo>
                    <a:pt x="1252474" y="318490"/>
                  </a:lnTo>
                  <a:lnTo>
                    <a:pt x="1175639" y="319671"/>
                  </a:lnTo>
                  <a:lnTo>
                    <a:pt x="1097280" y="320078"/>
                  </a:lnTo>
                  <a:lnTo>
                    <a:pt x="1018920" y="319671"/>
                  </a:lnTo>
                  <a:lnTo>
                    <a:pt x="942085" y="318490"/>
                  </a:lnTo>
                  <a:lnTo>
                    <a:pt x="866775" y="316547"/>
                  </a:lnTo>
                  <a:lnTo>
                    <a:pt x="793496" y="313867"/>
                  </a:lnTo>
                  <a:lnTo>
                    <a:pt x="722122" y="310476"/>
                  </a:lnTo>
                  <a:lnTo>
                    <a:pt x="653161" y="306425"/>
                  </a:lnTo>
                  <a:lnTo>
                    <a:pt x="586486" y="301713"/>
                  </a:lnTo>
                  <a:lnTo>
                    <a:pt x="522350" y="296379"/>
                  </a:lnTo>
                  <a:lnTo>
                    <a:pt x="461137" y="290449"/>
                  </a:lnTo>
                  <a:lnTo>
                    <a:pt x="402844" y="283959"/>
                  </a:lnTo>
                  <a:lnTo>
                    <a:pt x="347725" y="276910"/>
                  </a:lnTo>
                  <a:lnTo>
                    <a:pt x="295910" y="269354"/>
                  </a:lnTo>
                  <a:lnTo>
                    <a:pt x="247650" y="261315"/>
                  </a:lnTo>
                  <a:lnTo>
                    <a:pt x="203073" y="252818"/>
                  </a:lnTo>
                  <a:lnTo>
                    <a:pt x="162432" y="243878"/>
                  </a:lnTo>
                  <a:lnTo>
                    <a:pt x="93599" y="224790"/>
                  </a:lnTo>
                  <a:lnTo>
                    <a:pt x="42544" y="204343"/>
                  </a:lnTo>
                  <a:lnTo>
                    <a:pt x="10922" y="182626"/>
                  </a:lnTo>
                  <a:lnTo>
                    <a:pt x="0" y="160020"/>
                  </a:lnTo>
                  <a:close/>
                </a:path>
              </a:pathLst>
            </a:custGeom>
            <a:ln w="28575">
              <a:solidFill>
                <a:srgbClr val="FFAE3B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9A781AFE-5C09-6C84-FC26-102F24B94DAA}"/>
                </a:ext>
              </a:extLst>
            </p:cNvPr>
            <p:cNvSpPr/>
            <p:nvPr/>
          </p:nvSpPr>
          <p:spPr>
            <a:xfrm>
              <a:off x="13110229" y="4939096"/>
              <a:ext cx="1672571" cy="547211"/>
            </a:xfrm>
            <a:custGeom>
              <a:avLst/>
              <a:gdLst/>
              <a:ahLst/>
              <a:cxnLst/>
              <a:rect l="l" t="t" r="r" b="b"/>
              <a:pathLst>
                <a:path w="2194560" h="320675">
                  <a:moveTo>
                    <a:pt x="0" y="160020"/>
                  </a:moveTo>
                  <a:lnTo>
                    <a:pt x="24256" y="126365"/>
                  </a:lnTo>
                  <a:lnTo>
                    <a:pt x="65786" y="105283"/>
                  </a:lnTo>
                  <a:lnTo>
                    <a:pt x="125856" y="85471"/>
                  </a:lnTo>
                  <a:lnTo>
                    <a:pt x="203073" y="67183"/>
                  </a:lnTo>
                  <a:lnTo>
                    <a:pt x="247650" y="58801"/>
                  </a:lnTo>
                  <a:lnTo>
                    <a:pt x="295910" y="50673"/>
                  </a:lnTo>
                  <a:lnTo>
                    <a:pt x="347725" y="43180"/>
                  </a:lnTo>
                  <a:lnTo>
                    <a:pt x="402844" y="36068"/>
                  </a:lnTo>
                  <a:lnTo>
                    <a:pt x="461137" y="29591"/>
                  </a:lnTo>
                  <a:lnTo>
                    <a:pt x="522350" y="23749"/>
                  </a:lnTo>
                  <a:lnTo>
                    <a:pt x="586486" y="18415"/>
                  </a:lnTo>
                  <a:lnTo>
                    <a:pt x="653161" y="13589"/>
                  </a:lnTo>
                  <a:lnTo>
                    <a:pt x="722122" y="9652"/>
                  </a:lnTo>
                  <a:lnTo>
                    <a:pt x="793496" y="6223"/>
                  </a:lnTo>
                  <a:lnTo>
                    <a:pt x="866775" y="3556"/>
                  </a:lnTo>
                  <a:lnTo>
                    <a:pt x="942085" y="1651"/>
                  </a:lnTo>
                  <a:lnTo>
                    <a:pt x="1018920" y="381"/>
                  </a:lnTo>
                  <a:lnTo>
                    <a:pt x="1097280" y="0"/>
                  </a:lnTo>
                  <a:lnTo>
                    <a:pt x="1175639" y="381"/>
                  </a:lnTo>
                  <a:lnTo>
                    <a:pt x="1252474" y="1651"/>
                  </a:lnTo>
                  <a:lnTo>
                    <a:pt x="1327784" y="3556"/>
                  </a:lnTo>
                  <a:lnTo>
                    <a:pt x="1401064" y="6223"/>
                  </a:lnTo>
                  <a:lnTo>
                    <a:pt x="1472438" y="9652"/>
                  </a:lnTo>
                  <a:lnTo>
                    <a:pt x="1541399" y="13589"/>
                  </a:lnTo>
                  <a:lnTo>
                    <a:pt x="1608074" y="18415"/>
                  </a:lnTo>
                  <a:lnTo>
                    <a:pt x="1672208" y="23749"/>
                  </a:lnTo>
                  <a:lnTo>
                    <a:pt x="1733422" y="29591"/>
                  </a:lnTo>
                  <a:lnTo>
                    <a:pt x="1791716" y="36068"/>
                  </a:lnTo>
                  <a:lnTo>
                    <a:pt x="1846833" y="43180"/>
                  </a:lnTo>
                  <a:lnTo>
                    <a:pt x="1898650" y="50673"/>
                  </a:lnTo>
                  <a:lnTo>
                    <a:pt x="1946909" y="58801"/>
                  </a:lnTo>
                  <a:lnTo>
                    <a:pt x="1991487" y="67183"/>
                  </a:lnTo>
                  <a:lnTo>
                    <a:pt x="2032127" y="76200"/>
                  </a:lnTo>
                  <a:lnTo>
                    <a:pt x="2100960" y="95250"/>
                  </a:lnTo>
                  <a:lnTo>
                    <a:pt x="2152015" y="115697"/>
                  </a:lnTo>
                  <a:lnTo>
                    <a:pt x="2183638" y="137414"/>
                  </a:lnTo>
                  <a:lnTo>
                    <a:pt x="2194560" y="160020"/>
                  </a:lnTo>
                  <a:lnTo>
                    <a:pt x="2191766" y="171450"/>
                  </a:lnTo>
                  <a:lnTo>
                    <a:pt x="2152015" y="204343"/>
                  </a:lnTo>
                  <a:lnTo>
                    <a:pt x="2100960" y="224790"/>
                  </a:lnTo>
                  <a:lnTo>
                    <a:pt x="2032127" y="243878"/>
                  </a:lnTo>
                  <a:lnTo>
                    <a:pt x="1991487" y="252818"/>
                  </a:lnTo>
                  <a:lnTo>
                    <a:pt x="1946909" y="261315"/>
                  </a:lnTo>
                  <a:lnTo>
                    <a:pt x="1898650" y="269354"/>
                  </a:lnTo>
                  <a:lnTo>
                    <a:pt x="1846833" y="276910"/>
                  </a:lnTo>
                  <a:lnTo>
                    <a:pt x="1791716" y="283959"/>
                  </a:lnTo>
                  <a:lnTo>
                    <a:pt x="1733422" y="290449"/>
                  </a:lnTo>
                  <a:lnTo>
                    <a:pt x="1672208" y="296379"/>
                  </a:lnTo>
                  <a:lnTo>
                    <a:pt x="1608074" y="301713"/>
                  </a:lnTo>
                  <a:lnTo>
                    <a:pt x="1541399" y="306425"/>
                  </a:lnTo>
                  <a:lnTo>
                    <a:pt x="1472438" y="310476"/>
                  </a:lnTo>
                  <a:lnTo>
                    <a:pt x="1401064" y="313867"/>
                  </a:lnTo>
                  <a:lnTo>
                    <a:pt x="1327784" y="316547"/>
                  </a:lnTo>
                  <a:lnTo>
                    <a:pt x="1252474" y="318490"/>
                  </a:lnTo>
                  <a:lnTo>
                    <a:pt x="1175639" y="319671"/>
                  </a:lnTo>
                  <a:lnTo>
                    <a:pt x="1097280" y="320078"/>
                  </a:lnTo>
                  <a:lnTo>
                    <a:pt x="1018920" y="319671"/>
                  </a:lnTo>
                  <a:lnTo>
                    <a:pt x="942085" y="318490"/>
                  </a:lnTo>
                  <a:lnTo>
                    <a:pt x="866775" y="316547"/>
                  </a:lnTo>
                  <a:lnTo>
                    <a:pt x="793496" y="313867"/>
                  </a:lnTo>
                  <a:lnTo>
                    <a:pt x="722122" y="310476"/>
                  </a:lnTo>
                  <a:lnTo>
                    <a:pt x="653161" y="306425"/>
                  </a:lnTo>
                  <a:lnTo>
                    <a:pt x="586486" y="301713"/>
                  </a:lnTo>
                  <a:lnTo>
                    <a:pt x="522350" y="296379"/>
                  </a:lnTo>
                  <a:lnTo>
                    <a:pt x="461137" y="290449"/>
                  </a:lnTo>
                  <a:lnTo>
                    <a:pt x="402844" y="283959"/>
                  </a:lnTo>
                  <a:lnTo>
                    <a:pt x="347725" y="276910"/>
                  </a:lnTo>
                  <a:lnTo>
                    <a:pt x="295910" y="269354"/>
                  </a:lnTo>
                  <a:lnTo>
                    <a:pt x="247650" y="261315"/>
                  </a:lnTo>
                  <a:lnTo>
                    <a:pt x="203073" y="252818"/>
                  </a:lnTo>
                  <a:lnTo>
                    <a:pt x="162432" y="243878"/>
                  </a:lnTo>
                  <a:lnTo>
                    <a:pt x="93599" y="224790"/>
                  </a:lnTo>
                  <a:lnTo>
                    <a:pt x="42544" y="204343"/>
                  </a:lnTo>
                  <a:lnTo>
                    <a:pt x="10922" y="182626"/>
                  </a:lnTo>
                  <a:lnTo>
                    <a:pt x="0" y="160020"/>
                  </a:lnTo>
                  <a:close/>
                </a:path>
              </a:pathLst>
            </a:custGeom>
            <a:ln w="28575">
              <a:solidFill>
                <a:srgbClr val="FFAE3B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A0F7C04E-263E-C917-8233-4AF6A315E74C}"/>
                </a:ext>
              </a:extLst>
            </p:cNvPr>
            <p:cNvSpPr/>
            <p:nvPr/>
          </p:nvSpPr>
          <p:spPr>
            <a:xfrm>
              <a:off x="13110229" y="5656761"/>
              <a:ext cx="1672571" cy="547211"/>
            </a:xfrm>
            <a:custGeom>
              <a:avLst/>
              <a:gdLst/>
              <a:ahLst/>
              <a:cxnLst/>
              <a:rect l="l" t="t" r="r" b="b"/>
              <a:pathLst>
                <a:path w="2194560" h="320675">
                  <a:moveTo>
                    <a:pt x="0" y="160020"/>
                  </a:moveTo>
                  <a:lnTo>
                    <a:pt x="24256" y="126365"/>
                  </a:lnTo>
                  <a:lnTo>
                    <a:pt x="65786" y="105283"/>
                  </a:lnTo>
                  <a:lnTo>
                    <a:pt x="125856" y="85471"/>
                  </a:lnTo>
                  <a:lnTo>
                    <a:pt x="203073" y="67183"/>
                  </a:lnTo>
                  <a:lnTo>
                    <a:pt x="247650" y="58801"/>
                  </a:lnTo>
                  <a:lnTo>
                    <a:pt x="295910" y="50673"/>
                  </a:lnTo>
                  <a:lnTo>
                    <a:pt x="347725" y="43180"/>
                  </a:lnTo>
                  <a:lnTo>
                    <a:pt x="402844" y="36068"/>
                  </a:lnTo>
                  <a:lnTo>
                    <a:pt x="461137" y="29591"/>
                  </a:lnTo>
                  <a:lnTo>
                    <a:pt x="522350" y="23749"/>
                  </a:lnTo>
                  <a:lnTo>
                    <a:pt x="586486" y="18415"/>
                  </a:lnTo>
                  <a:lnTo>
                    <a:pt x="653161" y="13589"/>
                  </a:lnTo>
                  <a:lnTo>
                    <a:pt x="722122" y="9652"/>
                  </a:lnTo>
                  <a:lnTo>
                    <a:pt x="793496" y="6223"/>
                  </a:lnTo>
                  <a:lnTo>
                    <a:pt x="866775" y="3556"/>
                  </a:lnTo>
                  <a:lnTo>
                    <a:pt x="942085" y="1651"/>
                  </a:lnTo>
                  <a:lnTo>
                    <a:pt x="1018920" y="381"/>
                  </a:lnTo>
                  <a:lnTo>
                    <a:pt x="1097280" y="0"/>
                  </a:lnTo>
                  <a:lnTo>
                    <a:pt x="1175639" y="381"/>
                  </a:lnTo>
                  <a:lnTo>
                    <a:pt x="1252474" y="1651"/>
                  </a:lnTo>
                  <a:lnTo>
                    <a:pt x="1327784" y="3556"/>
                  </a:lnTo>
                  <a:lnTo>
                    <a:pt x="1401064" y="6223"/>
                  </a:lnTo>
                  <a:lnTo>
                    <a:pt x="1472438" y="9652"/>
                  </a:lnTo>
                  <a:lnTo>
                    <a:pt x="1541399" y="13589"/>
                  </a:lnTo>
                  <a:lnTo>
                    <a:pt x="1608074" y="18415"/>
                  </a:lnTo>
                  <a:lnTo>
                    <a:pt x="1672208" y="23749"/>
                  </a:lnTo>
                  <a:lnTo>
                    <a:pt x="1733422" y="29591"/>
                  </a:lnTo>
                  <a:lnTo>
                    <a:pt x="1791716" y="36068"/>
                  </a:lnTo>
                  <a:lnTo>
                    <a:pt x="1846833" y="43180"/>
                  </a:lnTo>
                  <a:lnTo>
                    <a:pt x="1898650" y="50673"/>
                  </a:lnTo>
                  <a:lnTo>
                    <a:pt x="1946909" y="58801"/>
                  </a:lnTo>
                  <a:lnTo>
                    <a:pt x="1991487" y="67183"/>
                  </a:lnTo>
                  <a:lnTo>
                    <a:pt x="2032127" y="76200"/>
                  </a:lnTo>
                  <a:lnTo>
                    <a:pt x="2100960" y="95250"/>
                  </a:lnTo>
                  <a:lnTo>
                    <a:pt x="2152015" y="115697"/>
                  </a:lnTo>
                  <a:lnTo>
                    <a:pt x="2183638" y="137414"/>
                  </a:lnTo>
                  <a:lnTo>
                    <a:pt x="2194560" y="160020"/>
                  </a:lnTo>
                  <a:lnTo>
                    <a:pt x="2191766" y="171450"/>
                  </a:lnTo>
                  <a:lnTo>
                    <a:pt x="2152015" y="204343"/>
                  </a:lnTo>
                  <a:lnTo>
                    <a:pt x="2100960" y="224790"/>
                  </a:lnTo>
                  <a:lnTo>
                    <a:pt x="2032127" y="243878"/>
                  </a:lnTo>
                  <a:lnTo>
                    <a:pt x="1991487" y="252818"/>
                  </a:lnTo>
                  <a:lnTo>
                    <a:pt x="1946909" y="261315"/>
                  </a:lnTo>
                  <a:lnTo>
                    <a:pt x="1898650" y="269354"/>
                  </a:lnTo>
                  <a:lnTo>
                    <a:pt x="1846833" y="276910"/>
                  </a:lnTo>
                  <a:lnTo>
                    <a:pt x="1791716" y="283959"/>
                  </a:lnTo>
                  <a:lnTo>
                    <a:pt x="1733422" y="290449"/>
                  </a:lnTo>
                  <a:lnTo>
                    <a:pt x="1672208" y="296379"/>
                  </a:lnTo>
                  <a:lnTo>
                    <a:pt x="1608074" y="301713"/>
                  </a:lnTo>
                  <a:lnTo>
                    <a:pt x="1541399" y="306425"/>
                  </a:lnTo>
                  <a:lnTo>
                    <a:pt x="1472438" y="310476"/>
                  </a:lnTo>
                  <a:lnTo>
                    <a:pt x="1401064" y="313867"/>
                  </a:lnTo>
                  <a:lnTo>
                    <a:pt x="1327784" y="316547"/>
                  </a:lnTo>
                  <a:lnTo>
                    <a:pt x="1252474" y="318490"/>
                  </a:lnTo>
                  <a:lnTo>
                    <a:pt x="1175639" y="319671"/>
                  </a:lnTo>
                  <a:lnTo>
                    <a:pt x="1097280" y="320078"/>
                  </a:lnTo>
                  <a:lnTo>
                    <a:pt x="1018920" y="319671"/>
                  </a:lnTo>
                  <a:lnTo>
                    <a:pt x="942085" y="318490"/>
                  </a:lnTo>
                  <a:lnTo>
                    <a:pt x="866775" y="316547"/>
                  </a:lnTo>
                  <a:lnTo>
                    <a:pt x="793496" y="313867"/>
                  </a:lnTo>
                  <a:lnTo>
                    <a:pt x="722122" y="310476"/>
                  </a:lnTo>
                  <a:lnTo>
                    <a:pt x="653161" y="306425"/>
                  </a:lnTo>
                  <a:lnTo>
                    <a:pt x="586486" y="301713"/>
                  </a:lnTo>
                  <a:lnTo>
                    <a:pt x="522350" y="296379"/>
                  </a:lnTo>
                  <a:lnTo>
                    <a:pt x="461137" y="290449"/>
                  </a:lnTo>
                  <a:lnTo>
                    <a:pt x="402844" y="283959"/>
                  </a:lnTo>
                  <a:lnTo>
                    <a:pt x="347725" y="276910"/>
                  </a:lnTo>
                  <a:lnTo>
                    <a:pt x="295910" y="269354"/>
                  </a:lnTo>
                  <a:lnTo>
                    <a:pt x="247650" y="261315"/>
                  </a:lnTo>
                  <a:lnTo>
                    <a:pt x="203073" y="252818"/>
                  </a:lnTo>
                  <a:lnTo>
                    <a:pt x="162432" y="243878"/>
                  </a:lnTo>
                  <a:lnTo>
                    <a:pt x="93599" y="224790"/>
                  </a:lnTo>
                  <a:lnTo>
                    <a:pt x="42544" y="204343"/>
                  </a:lnTo>
                  <a:lnTo>
                    <a:pt x="10922" y="182626"/>
                  </a:lnTo>
                  <a:lnTo>
                    <a:pt x="0" y="160020"/>
                  </a:lnTo>
                  <a:close/>
                </a:path>
              </a:pathLst>
            </a:custGeom>
            <a:ln w="28575">
              <a:solidFill>
                <a:srgbClr val="FFAE3B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</p:grpSp>
      <p:sp>
        <p:nvSpPr>
          <p:cNvPr id="2" name="object 2">
            <a:extLst>
              <a:ext uri="{FF2B5EF4-FFF2-40B4-BE49-F238E27FC236}">
                <a16:creationId xmlns:a16="http://schemas.microsoft.com/office/drawing/2014/main" id="{93401420-3B5F-39FD-9ABA-AA5F51B262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3988" y="507576"/>
            <a:ext cx="15306319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it-IT" sz="4000" b="1" spc="-347" dirty="0">
                <a:solidFill>
                  <a:schemeClr val="tx1"/>
                </a:solidFill>
                <a:latin typeface="+mn-lt"/>
              </a:rPr>
              <a:t>GIÀ REGISTRATO ALLA PIATTAFORMA</a:t>
            </a:r>
            <a:endParaRPr lang="it-IT" sz="4000" b="1" spc="-41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4B05B63-B9CA-C99F-7297-558D9C30B3C8}"/>
              </a:ext>
            </a:extLst>
          </p:cNvPr>
          <p:cNvSpPr txBox="1"/>
          <p:nvPr/>
        </p:nvSpPr>
        <p:spPr>
          <a:xfrm>
            <a:off x="487680" y="1295928"/>
            <a:ext cx="14858999" cy="1480917"/>
          </a:xfrm>
          <a:prstGeom prst="rect">
            <a:avLst/>
          </a:prstGeom>
        </p:spPr>
        <p:txBody>
          <a:bodyPr vert="horz" wrap="square" lIns="0" tIns="73659" rIns="0" bIns="0" rtlCol="0">
            <a:spAutoFit/>
          </a:bodyPr>
          <a:lstStyle/>
          <a:p>
            <a:pPr marL="16933" marR="6773">
              <a:lnSpc>
                <a:spcPct val="90000"/>
              </a:lnSpc>
              <a:spcBef>
                <a:spcPts val="579"/>
              </a:spcBef>
            </a:pPr>
            <a:r>
              <a:rPr lang="it-IT" sz="3200" dirty="0">
                <a:solidFill>
                  <a:schemeClr val="tx1"/>
                </a:solidFill>
                <a:latin typeface="+mn-lt"/>
              </a:rPr>
              <a:t>Hai </a:t>
            </a:r>
            <a:r>
              <a:rPr lang="it-IT" sz="3200" dirty="0">
                <a:solidFill>
                  <a:srgbClr val="FF0000"/>
                </a:solidFill>
                <a:latin typeface="+mn-lt"/>
              </a:rPr>
              <a:t>dimenticato la password</a:t>
            </a:r>
            <a:r>
              <a:rPr lang="it-IT" sz="3200" dirty="0">
                <a:solidFill>
                  <a:schemeClr val="tx1"/>
                </a:solidFill>
                <a:latin typeface="+mn-lt"/>
              </a:rPr>
              <a:t>? Clicca su "Password dimenticata". </a:t>
            </a:r>
          </a:p>
          <a:p>
            <a:pPr marL="16933" marR="6773">
              <a:lnSpc>
                <a:spcPct val="90000"/>
              </a:lnSpc>
              <a:spcBef>
                <a:spcPts val="579"/>
              </a:spcBef>
            </a:pPr>
            <a:r>
              <a:rPr lang="it-IT" sz="3200" dirty="0">
                <a:solidFill>
                  <a:schemeClr val="tx1"/>
                </a:solidFill>
                <a:latin typeface="+mn-lt"/>
              </a:rPr>
              <a:t>Riceverai un’email da </a:t>
            </a:r>
            <a:r>
              <a:rPr lang="it-IT" sz="3200" dirty="0">
                <a:solidFill>
                  <a:schemeClr val="tx1"/>
                </a:solidFill>
                <a:latin typeface="+mn-lt"/>
                <a:hlinkClick r:id="rId6"/>
              </a:rPr>
              <a:t>ecmonline@aimgroup.eu</a:t>
            </a:r>
            <a:r>
              <a:rPr lang="it-IT" sz="3200" dirty="0">
                <a:solidFill>
                  <a:schemeClr val="tx1"/>
                </a:solidFill>
                <a:latin typeface="+mn-lt"/>
              </a:rPr>
              <a:t> con le istruzioni per reimpostare la tua password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2E6900F-F348-0FBA-6605-812494D9986D}"/>
              </a:ext>
            </a:extLst>
          </p:cNvPr>
          <p:cNvSpPr txBox="1"/>
          <p:nvPr/>
        </p:nvSpPr>
        <p:spPr>
          <a:xfrm>
            <a:off x="12221595" y="4671728"/>
            <a:ext cx="3403591" cy="43772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dirty="0">
                <a:solidFill>
                  <a:srgbClr val="283583"/>
                </a:solidFill>
              </a:rPr>
              <a:t>INSERIRE </a:t>
            </a:r>
          </a:p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dirty="0">
                <a:solidFill>
                  <a:srgbClr val="283583"/>
                </a:solidFill>
              </a:rPr>
              <a:t>NUOVA PSW</a:t>
            </a:r>
            <a:endParaRPr kumimoji="0" lang="it-IT" sz="1200" b="1" i="0" u="none" strike="noStrike" cap="none" spc="0" normalizeH="0" baseline="0" dirty="0">
              <a:ln>
                <a:noFill/>
              </a:ln>
              <a:solidFill>
                <a:srgbClr val="283583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393FC7B-621E-82AF-F6A2-398903096A5A}"/>
              </a:ext>
            </a:extLst>
          </p:cNvPr>
          <p:cNvSpPr txBox="1"/>
          <p:nvPr/>
        </p:nvSpPr>
        <p:spPr>
          <a:xfrm>
            <a:off x="12173141" y="5406705"/>
            <a:ext cx="3403591" cy="43772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dirty="0">
                <a:solidFill>
                  <a:srgbClr val="283583"/>
                </a:solidFill>
              </a:rPr>
              <a:t>CONFERMARE</a:t>
            </a:r>
          </a:p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dirty="0">
                <a:solidFill>
                  <a:srgbClr val="283583"/>
                </a:solidFill>
              </a:rPr>
              <a:t>NUOVA PSW</a:t>
            </a:r>
            <a:endParaRPr kumimoji="0" lang="it-IT" sz="1200" b="1" i="0" u="none" strike="noStrike" cap="none" spc="0" normalizeH="0" baseline="0" dirty="0">
              <a:ln>
                <a:noFill/>
              </a:ln>
              <a:solidFill>
                <a:srgbClr val="283583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30277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3C581-70E5-097A-EE19-6B282C8A0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1EB9E3-F5C8-E020-9D96-B4F9C19822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97024"/>
            <a:ext cx="16256000" cy="4949952"/>
          </a:xfrm>
        </p:spPr>
        <p:txBody>
          <a:bodyPr/>
          <a:lstStyle/>
          <a:p>
            <a:pPr lvl="0"/>
            <a:r>
              <a:rPr lang="it-IT" sz="9600" b="1" dirty="0">
                <a:solidFill>
                  <a:srgbClr val="FFAE3B"/>
                </a:solidFill>
              </a:rPr>
              <a:t>MODULISICA</a:t>
            </a:r>
          </a:p>
          <a:p>
            <a:pPr lvl="0"/>
            <a:r>
              <a:rPr lang="it-IT" sz="9600" b="1" dirty="0">
                <a:solidFill>
                  <a:srgbClr val="FFAE3B"/>
                </a:solidFill>
              </a:rPr>
              <a:t>ECM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4A4CF86-76B6-D7AD-EC91-2761128ED99B}"/>
              </a:ext>
            </a:extLst>
          </p:cNvPr>
          <p:cNvSpPr txBox="1">
            <a:spLocks/>
          </p:cNvSpPr>
          <p:nvPr/>
        </p:nvSpPr>
        <p:spPr>
          <a:xfrm>
            <a:off x="6799123" y="232646"/>
            <a:ext cx="9145435" cy="704480"/>
          </a:xfrm>
          <a:prstGeom prst="rect">
            <a:avLst/>
          </a:prstGeom>
        </p:spPr>
        <p:txBody>
          <a:bodyPr/>
          <a:lstStyle>
            <a:lvl1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"/>
                <a:cs typeface="Helvetica"/>
                <a:sym typeface="Helvetica"/>
              </a:defRPr>
            </a:lvl1pPr>
            <a:lvl2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"/>
                <a:cs typeface="Helvetica"/>
                <a:sym typeface="Helvetica"/>
              </a:defRPr>
            </a:lvl2pPr>
            <a:lvl3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"/>
                <a:cs typeface="Helvetica"/>
                <a:sym typeface="Helvetica"/>
              </a:defRPr>
            </a:lvl3pPr>
            <a:lvl4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"/>
                <a:cs typeface="Helvetica"/>
                <a:sym typeface="Helvetica"/>
              </a:defRPr>
            </a:lvl4pPr>
            <a:lvl5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"/>
                <a:cs typeface="Helvetica"/>
                <a:sym typeface="Helvetica"/>
              </a:defRPr>
            </a:lvl5pPr>
            <a:lvl6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algn="r" hangingPunct="1"/>
            <a:r>
              <a:rPr lang="it-IT" sz="6600" b="1" dirty="0">
                <a:solidFill>
                  <a:srgbClr val="FFAE3B"/>
                </a:solidFill>
                <a:sym typeface="Helvetica Neue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97347303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7DCE20C8-783A-8FEB-EF71-0FE0E120FA7C}"/>
              </a:ext>
            </a:extLst>
          </p:cNvPr>
          <p:cNvSpPr txBox="1">
            <a:spLocks/>
          </p:cNvSpPr>
          <p:nvPr/>
        </p:nvSpPr>
        <p:spPr>
          <a:xfrm>
            <a:off x="343988" y="507576"/>
            <a:ext cx="15306319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pPr marL="16933" hangingPunct="1">
              <a:spcBef>
                <a:spcPts val="133"/>
              </a:spcBef>
            </a:pPr>
            <a:r>
              <a:rPr lang="it-IT" sz="4000" b="1" spc="-347" dirty="0">
                <a:solidFill>
                  <a:schemeClr val="tx1"/>
                </a:solidFill>
                <a:latin typeface="+mn-lt"/>
              </a:rPr>
              <a:t>MODULISTICA ECM</a:t>
            </a:r>
            <a:endParaRPr lang="it-IT" sz="4000" b="1" spc="-41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1F72BB07-7C2B-380A-ABAD-43B0C61BDE5E}"/>
              </a:ext>
            </a:extLst>
          </p:cNvPr>
          <p:cNvSpPr txBox="1"/>
          <p:nvPr/>
        </p:nvSpPr>
        <p:spPr>
          <a:xfrm>
            <a:off x="9366069" y="1260364"/>
            <a:ext cx="6792685" cy="669670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 indent="-3387" algn="l">
              <a:spcBef>
                <a:spcPts val="140"/>
              </a:spcBef>
              <a:tabLst>
                <a:tab pos="2407858" algn="l"/>
              </a:tabLst>
            </a:pPr>
            <a:r>
              <a:rPr lang="it-IT" sz="2800" dirty="0">
                <a:solidFill>
                  <a:schemeClr val="tx1"/>
                </a:solidFill>
                <a:latin typeface="+mn-lt"/>
                <a:cs typeface="Calibri"/>
              </a:rPr>
              <a:t>Una volta effettuato l’accesso, dalla pagina principale potrai:</a:t>
            </a:r>
          </a:p>
          <a:p>
            <a:pPr marL="16933" marR="6773" indent="-3387" algn="l">
              <a:spcBef>
                <a:spcPts val="140"/>
              </a:spcBef>
              <a:tabLst>
                <a:tab pos="2407858" algn="l"/>
              </a:tabLst>
            </a:pPr>
            <a:endParaRPr lang="it-IT" sz="100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470746" marR="6773" indent="-457200" algn="l">
              <a:spcBef>
                <a:spcPts val="140"/>
              </a:spcBef>
              <a:buFont typeface="Arial" panose="020B0604020202020204" pitchFamily="34" charset="0"/>
              <a:buChar char="•"/>
              <a:tabLst>
                <a:tab pos="2407858" algn="l"/>
              </a:tabLst>
            </a:pPr>
            <a:r>
              <a:rPr lang="it-IT" sz="2800" dirty="0">
                <a:solidFill>
                  <a:schemeClr val="tx1"/>
                </a:solidFill>
                <a:latin typeface="+mn-lt"/>
                <a:cs typeface="Calibri"/>
              </a:rPr>
              <a:t>Modificare la scheda anagrafica e reclutamento</a:t>
            </a:r>
          </a:p>
          <a:p>
            <a:pPr marL="470746" marR="6773" indent="-457200" algn="l">
              <a:spcBef>
                <a:spcPts val="140"/>
              </a:spcBef>
              <a:buFont typeface="Arial" panose="020B0604020202020204" pitchFamily="34" charset="0"/>
              <a:buChar char="•"/>
              <a:tabLst>
                <a:tab pos="2407858" algn="l"/>
              </a:tabLst>
            </a:pPr>
            <a:endParaRPr lang="it-IT" sz="100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470746" marR="6773" indent="-457200" algn="l">
              <a:spcBef>
                <a:spcPts val="140"/>
              </a:spcBef>
              <a:buFont typeface="Arial" panose="020B0604020202020204" pitchFamily="34" charset="0"/>
              <a:buChar char="•"/>
              <a:tabLst>
                <a:tab pos="2407858" algn="l"/>
              </a:tabLst>
            </a:pPr>
            <a:r>
              <a:rPr lang="it-IT" sz="2800" dirty="0">
                <a:solidFill>
                  <a:schemeClr val="tx1"/>
                </a:solidFill>
                <a:latin typeface="+mn-lt"/>
                <a:cs typeface="Calibri"/>
              </a:rPr>
              <a:t>Compilare il modulo fabbisogni formativi (se previsto)</a:t>
            </a:r>
          </a:p>
          <a:p>
            <a:pPr marL="470746" marR="6773" indent="-457200" algn="l">
              <a:spcBef>
                <a:spcPts val="140"/>
              </a:spcBef>
              <a:buFont typeface="Arial" panose="020B0604020202020204" pitchFamily="34" charset="0"/>
              <a:buChar char="•"/>
              <a:tabLst>
                <a:tab pos="2407858" algn="l"/>
              </a:tabLst>
            </a:pPr>
            <a:endParaRPr lang="it-IT" sz="100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470746" marR="6773" indent="-457200" algn="l">
              <a:spcBef>
                <a:spcPts val="140"/>
              </a:spcBef>
              <a:buFont typeface="Arial" panose="020B0604020202020204" pitchFamily="34" charset="0"/>
              <a:buChar char="•"/>
              <a:tabLst>
                <a:tab pos="2407858" algn="l"/>
              </a:tabLst>
            </a:pPr>
            <a:r>
              <a:rPr lang="it-IT" sz="2800" dirty="0">
                <a:solidFill>
                  <a:schemeClr val="tx1"/>
                </a:solidFill>
                <a:latin typeface="+mn-lt"/>
                <a:cs typeface="Calibri"/>
              </a:rPr>
              <a:t>Visualizzare la scheda Accreditamento (o le schede, in caso di più accreditamenti)</a:t>
            </a:r>
          </a:p>
          <a:p>
            <a:pPr marL="470746" marR="6773" indent="-457200" algn="l">
              <a:spcBef>
                <a:spcPts val="140"/>
              </a:spcBef>
              <a:buFont typeface="Arial" panose="020B0604020202020204" pitchFamily="34" charset="0"/>
              <a:buChar char="•"/>
              <a:tabLst>
                <a:tab pos="2407858" algn="l"/>
              </a:tabLst>
            </a:pPr>
            <a:endParaRPr lang="it-IT" sz="100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13546" marR="6773" algn="l">
              <a:spcBef>
                <a:spcPts val="140"/>
              </a:spcBef>
              <a:tabLst>
                <a:tab pos="2407858" algn="l"/>
              </a:tabLst>
            </a:pPr>
            <a:r>
              <a:rPr lang="it-IT" sz="2800" dirty="0">
                <a:solidFill>
                  <a:schemeClr val="tx1"/>
                </a:solidFill>
                <a:latin typeface="+mn-lt"/>
                <a:cs typeface="Calibri"/>
              </a:rPr>
              <a:t>E per ogni accreditamento, compilare:</a:t>
            </a:r>
          </a:p>
          <a:p>
            <a:pPr marL="13546" marR="6773" algn="l">
              <a:spcBef>
                <a:spcPts val="140"/>
              </a:spcBef>
              <a:tabLst>
                <a:tab pos="2407858" algn="l"/>
              </a:tabLst>
            </a:pPr>
            <a:endParaRPr lang="it-IT" sz="100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470746" marR="6773" indent="-457200" algn="l">
              <a:spcBef>
                <a:spcPts val="140"/>
              </a:spcBef>
              <a:buFont typeface="Arial" panose="020B0604020202020204" pitchFamily="34" charset="0"/>
              <a:buChar char="•"/>
              <a:tabLst>
                <a:tab pos="2407858" algn="l"/>
              </a:tabLst>
            </a:pPr>
            <a:r>
              <a:rPr lang="it-IT" sz="2800" dirty="0">
                <a:solidFill>
                  <a:schemeClr val="tx1"/>
                </a:solidFill>
                <a:latin typeface="+mn-lt"/>
                <a:cs typeface="Calibri"/>
              </a:rPr>
              <a:t>la verifica di apprendimento (se prevista)</a:t>
            </a:r>
          </a:p>
          <a:p>
            <a:pPr marL="470746" marR="6773" indent="-457200" algn="l">
              <a:spcBef>
                <a:spcPts val="140"/>
              </a:spcBef>
              <a:buFont typeface="Arial" panose="020B0604020202020204" pitchFamily="34" charset="0"/>
              <a:buChar char="•"/>
              <a:tabLst>
                <a:tab pos="2407858" algn="l"/>
              </a:tabLst>
            </a:pPr>
            <a:endParaRPr lang="it-IT" sz="100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470746" marR="6773" indent="-457200" algn="l">
              <a:spcBef>
                <a:spcPts val="140"/>
              </a:spcBef>
              <a:buFont typeface="Arial" panose="020B0604020202020204" pitchFamily="34" charset="0"/>
              <a:buChar char="•"/>
              <a:tabLst>
                <a:tab pos="2407858" algn="l"/>
              </a:tabLst>
            </a:pPr>
            <a:r>
              <a:rPr lang="it-IT" sz="2800" dirty="0">
                <a:solidFill>
                  <a:schemeClr val="tx1"/>
                </a:solidFill>
                <a:latin typeface="+mn-lt"/>
                <a:cs typeface="Calibri"/>
              </a:rPr>
              <a:t>la scheda della qualità percepita</a:t>
            </a:r>
          </a:p>
        </p:txBody>
      </p: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94ABE6DD-CA74-2A0A-32B6-6F98FA63241B}"/>
              </a:ext>
            </a:extLst>
          </p:cNvPr>
          <p:cNvGrpSpPr/>
          <p:nvPr/>
        </p:nvGrpSpPr>
        <p:grpSpPr>
          <a:xfrm>
            <a:off x="667657" y="2632641"/>
            <a:ext cx="8367485" cy="4709568"/>
            <a:chOff x="667657" y="2632641"/>
            <a:chExt cx="8367485" cy="4709568"/>
          </a:xfrm>
        </p:grpSpPr>
        <p:pic>
          <p:nvPicPr>
            <p:cNvPr id="8" name="Immagine 7" descr="Immagine che contiene testo, schermata, software, numero&#10;&#10;Descrizione generata automaticamente">
              <a:extLst>
                <a:ext uri="{FF2B5EF4-FFF2-40B4-BE49-F238E27FC236}">
                  <a16:creationId xmlns:a16="http://schemas.microsoft.com/office/drawing/2014/main" id="{6B3161DE-0C9E-3DE3-D609-4C832BE2D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57" y="2632641"/>
              <a:ext cx="8367485" cy="47095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7" name="Immagine 46">
              <a:extLst>
                <a:ext uri="{FF2B5EF4-FFF2-40B4-BE49-F238E27FC236}">
                  <a16:creationId xmlns:a16="http://schemas.microsoft.com/office/drawing/2014/main" id="{842516CC-C2E4-91F8-E483-09F7404C9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414" y="3333253"/>
              <a:ext cx="5044440" cy="3851390"/>
            </a:xfrm>
            <a:prstGeom prst="rect">
              <a:avLst/>
            </a:prstGeom>
          </p:spPr>
        </p:pic>
      </p:grp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2C700CBB-5E6D-EF59-E0FB-ED6C982B1B67}"/>
              </a:ext>
            </a:extLst>
          </p:cNvPr>
          <p:cNvCxnSpPr>
            <a:cxnSpLocks/>
          </p:cNvCxnSpPr>
          <p:nvPr/>
        </p:nvCxnSpPr>
        <p:spPr>
          <a:xfrm flipH="1" flipV="1">
            <a:off x="5089025" y="3175687"/>
            <a:ext cx="4277044" cy="332213"/>
          </a:xfrm>
          <a:prstGeom prst="straightConnector1">
            <a:avLst/>
          </a:prstGeom>
          <a:ln w="476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3201023E-B48C-1075-F11A-EE661FEE16E5}"/>
              </a:ext>
            </a:extLst>
          </p:cNvPr>
          <p:cNvCxnSpPr>
            <a:cxnSpLocks/>
          </p:cNvCxnSpPr>
          <p:nvPr/>
        </p:nvCxnSpPr>
        <p:spPr>
          <a:xfrm flipH="1" flipV="1">
            <a:off x="5577840" y="6309360"/>
            <a:ext cx="3788229" cy="326571"/>
          </a:xfrm>
          <a:prstGeom prst="straightConnector1">
            <a:avLst/>
          </a:prstGeom>
          <a:ln w="476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B2309AFB-BB36-3BF4-108E-A28C9D73638E}"/>
              </a:ext>
            </a:extLst>
          </p:cNvPr>
          <p:cNvCxnSpPr>
            <a:cxnSpLocks/>
          </p:cNvCxnSpPr>
          <p:nvPr/>
        </p:nvCxnSpPr>
        <p:spPr>
          <a:xfrm flipH="1">
            <a:off x="8128000" y="2700602"/>
            <a:ext cx="1238069" cy="106686"/>
          </a:xfrm>
          <a:prstGeom prst="straightConnector1">
            <a:avLst/>
          </a:prstGeom>
          <a:ln w="476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4EC56251-C8F9-3096-AC60-8A7A31A976E2}"/>
              </a:ext>
            </a:extLst>
          </p:cNvPr>
          <p:cNvCxnSpPr>
            <a:cxnSpLocks/>
          </p:cNvCxnSpPr>
          <p:nvPr/>
        </p:nvCxnSpPr>
        <p:spPr>
          <a:xfrm flipH="1" flipV="1">
            <a:off x="5577840" y="6635931"/>
            <a:ext cx="3657600" cy="1045995"/>
          </a:xfrm>
          <a:prstGeom prst="straightConnector1">
            <a:avLst/>
          </a:prstGeom>
          <a:ln w="476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C454F-FD72-7E93-EC3A-404E75E7C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2B5C9934-3E41-721F-F27D-258B285CA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06" y="1180203"/>
            <a:ext cx="7914534" cy="6827795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0E63F281-3F29-6F4E-57DC-D6FBDAB087B6}"/>
              </a:ext>
            </a:extLst>
          </p:cNvPr>
          <p:cNvSpPr txBox="1">
            <a:spLocks/>
          </p:cNvSpPr>
          <p:nvPr/>
        </p:nvSpPr>
        <p:spPr>
          <a:xfrm>
            <a:off x="343988" y="507576"/>
            <a:ext cx="15306319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pPr marL="16933" hangingPunct="1">
              <a:spcBef>
                <a:spcPts val="133"/>
              </a:spcBef>
            </a:pPr>
            <a:r>
              <a:rPr lang="it-IT" sz="4000" b="1" spc="-347" dirty="0">
                <a:solidFill>
                  <a:schemeClr val="tx1"/>
                </a:solidFill>
                <a:latin typeface="+mn-lt"/>
              </a:rPr>
              <a:t>MODULISTICA ECM</a:t>
            </a:r>
            <a:endParaRPr lang="it-IT" sz="4000" b="1" spc="-41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F25CE5CE-2DE6-B8D6-10BC-7239D72716E7}"/>
              </a:ext>
            </a:extLst>
          </p:cNvPr>
          <p:cNvSpPr txBox="1"/>
          <p:nvPr/>
        </p:nvSpPr>
        <p:spPr>
          <a:xfrm>
            <a:off x="8595981" y="1180203"/>
            <a:ext cx="6553200" cy="513473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 indent="-3387">
              <a:spcBef>
                <a:spcPts val="140"/>
              </a:spcBef>
              <a:tabLst>
                <a:tab pos="2407858" algn="l"/>
              </a:tabLst>
            </a:pPr>
            <a:r>
              <a:rPr lang="it-IT" sz="3200" dirty="0">
                <a:solidFill>
                  <a:srgbClr val="FF0000"/>
                </a:solidFill>
                <a:latin typeface="+mn-lt"/>
                <a:cs typeface="Calibri"/>
              </a:rPr>
              <a:t>Importante!</a:t>
            </a:r>
            <a:endParaRPr lang="it-IT" sz="320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16933" marR="6773" indent="-3387">
              <a:spcBef>
                <a:spcPts val="140"/>
              </a:spcBef>
              <a:tabLst>
                <a:tab pos="2407858" algn="l"/>
              </a:tabLst>
            </a:pPr>
            <a:endParaRPr lang="it-IT" sz="100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13546" marR="6773">
              <a:spcBef>
                <a:spcPts val="140"/>
              </a:spcBef>
              <a:tabLst>
                <a:tab pos="2407858" algn="l"/>
              </a:tabLst>
            </a:pPr>
            <a:r>
              <a:rPr lang="it-IT" sz="3200" dirty="0">
                <a:solidFill>
                  <a:schemeClr val="tx1"/>
                </a:solidFill>
                <a:latin typeface="+mn-lt"/>
                <a:cs typeface="Calibri"/>
              </a:rPr>
              <a:t>La verifica di apprendimento (se prevista) e la scheda di valutazione saranno abilitate soltanto al termine dell'evento e resteranno disponibili per le successive 72 ore.</a:t>
            </a:r>
          </a:p>
          <a:p>
            <a:pPr marL="13546" marR="6773">
              <a:spcBef>
                <a:spcPts val="140"/>
              </a:spcBef>
              <a:tabLst>
                <a:tab pos="2407858" algn="l"/>
              </a:tabLst>
            </a:pPr>
            <a:r>
              <a:rPr lang="it-IT" sz="3200" dirty="0">
                <a:solidFill>
                  <a:schemeClr val="tx1"/>
                </a:solidFill>
                <a:latin typeface="+mn-lt"/>
                <a:cs typeface="Calibri"/>
              </a:rPr>
              <a:t>Dopo questa scadenza non sarà più possibile visualizzare e compilare la verifica e la scheda 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59C1CB37-BB02-8D7C-1B73-A082644D340E}"/>
              </a:ext>
            </a:extLst>
          </p:cNvPr>
          <p:cNvCxnSpPr>
            <a:cxnSpLocks/>
          </p:cNvCxnSpPr>
          <p:nvPr/>
        </p:nvCxnSpPr>
        <p:spPr>
          <a:xfrm flipH="1">
            <a:off x="7234647" y="3452287"/>
            <a:ext cx="1786705" cy="2117617"/>
          </a:xfrm>
          <a:prstGeom prst="straightConnector1">
            <a:avLst/>
          </a:prstGeom>
          <a:ln w="476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Immagine 15" descr="Immagine che contiene testo, schermata, Carattere, ricevuta&#10;&#10;Descrizione generata automaticamente">
            <a:extLst>
              <a:ext uri="{FF2B5EF4-FFF2-40B4-BE49-F238E27FC236}">
                <a16:creationId xmlns:a16="http://schemas.microsoft.com/office/drawing/2014/main" id="{34C8BE56-D68B-9856-C33A-6023E3F62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628" y="6701718"/>
            <a:ext cx="7265040" cy="1403873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8427800C-8F78-770C-C89B-14D6A5619A17}"/>
              </a:ext>
            </a:extLst>
          </p:cNvPr>
          <p:cNvSpPr txBox="1"/>
          <p:nvPr/>
        </p:nvSpPr>
        <p:spPr>
          <a:xfrm>
            <a:off x="552332" y="6648700"/>
            <a:ext cx="7128628" cy="198772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 indent="-3387">
              <a:spcBef>
                <a:spcPts val="140"/>
              </a:spcBef>
              <a:tabLst>
                <a:tab pos="2407858" algn="l"/>
              </a:tabLst>
            </a:pPr>
            <a:r>
              <a:rPr lang="it-IT" sz="3200" dirty="0">
                <a:solidFill>
                  <a:schemeClr val="tx1"/>
                </a:solidFill>
                <a:latin typeface="+mn-lt"/>
                <a:cs typeface="Calibri"/>
              </a:rPr>
              <a:t>Fino a quando la verifica apprendimento e la scheda valutazione non saranno disponibili, apparirà questo messaggio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C5FEC811-5E29-6053-95B6-6DA32D1FB78F}"/>
              </a:ext>
            </a:extLst>
          </p:cNvPr>
          <p:cNvCxnSpPr>
            <a:cxnSpLocks/>
          </p:cNvCxnSpPr>
          <p:nvPr/>
        </p:nvCxnSpPr>
        <p:spPr>
          <a:xfrm flipV="1">
            <a:off x="6866190" y="7785463"/>
            <a:ext cx="1413096" cy="650859"/>
          </a:xfrm>
          <a:prstGeom prst="straightConnector1">
            <a:avLst/>
          </a:prstGeom>
          <a:ln w="476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996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78A98-47FB-88BB-0036-3B83BB695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FE012A7C-24AE-B0C1-D1AB-661261C3614A}"/>
              </a:ext>
            </a:extLst>
          </p:cNvPr>
          <p:cNvSpPr txBox="1">
            <a:spLocks/>
          </p:cNvSpPr>
          <p:nvPr/>
        </p:nvSpPr>
        <p:spPr>
          <a:xfrm>
            <a:off x="343988" y="507576"/>
            <a:ext cx="15306319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pPr marL="16933" hangingPunct="1">
              <a:spcBef>
                <a:spcPts val="133"/>
              </a:spcBef>
            </a:pPr>
            <a:r>
              <a:rPr lang="it-IT" sz="4000" b="1" spc="-347" dirty="0">
                <a:solidFill>
                  <a:schemeClr val="tx1"/>
                </a:solidFill>
                <a:latin typeface="+mn-lt"/>
              </a:rPr>
              <a:t>MODULISTICA ECM</a:t>
            </a:r>
            <a:endParaRPr lang="it-IT" sz="4000" b="1" spc="-41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834D697F-1985-0EFD-BA47-91FFCF220713}"/>
              </a:ext>
            </a:extLst>
          </p:cNvPr>
          <p:cNvSpPr txBox="1"/>
          <p:nvPr/>
        </p:nvSpPr>
        <p:spPr>
          <a:xfrm>
            <a:off x="1650443" y="1150272"/>
            <a:ext cx="12955114" cy="613706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3546" marR="6773">
              <a:spcBef>
                <a:spcPts val="140"/>
              </a:spcBef>
              <a:tabLst>
                <a:tab pos="2407858" algn="l"/>
              </a:tabLst>
            </a:pPr>
            <a:r>
              <a:rPr lang="it-IT" sz="3200" dirty="0">
                <a:solidFill>
                  <a:srgbClr val="FF0000"/>
                </a:solidFill>
                <a:latin typeface="+mn-lt"/>
                <a:cs typeface="Calibri"/>
              </a:rPr>
              <a:t>Attenzione</a:t>
            </a:r>
            <a:r>
              <a:rPr lang="it-IT" sz="3200" dirty="0">
                <a:solidFill>
                  <a:schemeClr val="tx1"/>
                </a:solidFill>
                <a:latin typeface="+mn-lt"/>
                <a:cs typeface="Calibri"/>
              </a:rPr>
              <a:t>:</a:t>
            </a:r>
          </a:p>
          <a:p>
            <a:pPr marL="13546" marR="6773">
              <a:spcBef>
                <a:spcPts val="140"/>
              </a:spcBef>
              <a:tabLst>
                <a:tab pos="2407858" algn="l"/>
              </a:tabLst>
            </a:pPr>
            <a:endParaRPr lang="it-IT" sz="100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13546" marR="6773" algn="just">
              <a:spcBef>
                <a:spcPts val="140"/>
              </a:spcBef>
              <a:tabLst>
                <a:tab pos="2407858" algn="l"/>
              </a:tabLst>
            </a:pPr>
            <a:r>
              <a:rPr lang="it-IT" sz="3200" dirty="0">
                <a:solidFill>
                  <a:schemeClr val="tx1"/>
                </a:solidFill>
                <a:latin typeface="+mn-lt"/>
                <a:cs typeface="Calibri"/>
              </a:rPr>
              <a:t>Ai fini del conseguimento dei crediti è necessario completare sia la verifica di apprendimento (se prevista) che la scheda di valutazione anonima della qualità percepita. </a:t>
            </a:r>
          </a:p>
          <a:p>
            <a:pPr marL="13546" marR="6773" algn="just">
              <a:spcBef>
                <a:spcPts val="140"/>
              </a:spcBef>
              <a:tabLst>
                <a:tab pos="2407858" algn="l"/>
              </a:tabLst>
            </a:pPr>
            <a:endParaRPr lang="it-IT" sz="1000" dirty="0">
              <a:solidFill>
                <a:schemeClr val="tx1"/>
              </a:solidFill>
              <a:latin typeface="+mn-lt"/>
              <a:cs typeface="Calibri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solidFill>
                  <a:schemeClr val="tx1"/>
                </a:solidFill>
                <a:latin typeface="+mn-lt"/>
                <a:cs typeface="Calibri"/>
              </a:rPr>
              <a:t>Sono inoltre necessarie: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3200" dirty="0">
                <a:solidFill>
                  <a:schemeClr val="tx1"/>
                </a:solidFill>
                <a:latin typeface="+mn-lt"/>
                <a:cs typeface="Calibri"/>
              </a:rPr>
              <a:t>almeno il 90% di presenza rilevata all’evento formativo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3200" dirty="0">
                <a:solidFill>
                  <a:schemeClr val="tx1"/>
                </a:solidFill>
                <a:latin typeface="+mn-lt"/>
                <a:cs typeface="Calibri"/>
              </a:rPr>
              <a:t>almeno il 75% di risposte corrette alla verifica di apprendimento (se prevista)</a:t>
            </a:r>
          </a:p>
          <a:p>
            <a:pPr marL="13546" marR="6773" algn="just">
              <a:spcBef>
                <a:spcPts val="140"/>
              </a:spcBef>
              <a:tabLst>
                <a:tab pos="2407858" algn="l"/>
              </a:tabLst>
            </a:pPr>
            <a:r>
              <a:rPr lang="it-IT" sz="3200" dirty="0">
                <a:solidFill>
                  <a:schemeClr val="tx1"/>
                </a:solidFill>
                <a:latin typeface="+mn-lt"/>
                <a:cs typeface="Calibri"/>
              </a:rPr>
              <a:t>La Segreteria Organizzativa invierà una comunicazione quando sarà possibile scaricare l'attestato con i crediti ECM, se conseguiti.</a:t>
            </a:r>
          </a:p>
        </p:txBody>
      </p:sp>
    </p:spTree>
    <p:extLst>
      <p:ext uri="{BB962C8B-B14F-4D97-AF65-F5344CB8AC3E}">
        <p14:creationId xmlns:p14="http://schemas.microsoft.com/office/powerpoint/2010/main" val="2680477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3D2DA9F-F99F-33F9-B840-4446824F49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Grazie!</a:t>
            </a:r>
          </a:p>
        </p:txBody>
      </p:sp>
    </p:spTree>
    <p:extLst>
      <p:ext uri="{BB962C8B-B14F-4D97-AF65-F5344CB8AC3E}">
        <p14:creationId xmlns:p14="http://schemas.microsoft.com/office/powerpoint/2010/main" val="139769175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INDICE</a:t>
            </a:r>
          </a:p>
        </p:txBody>
      </p:sp>
      <p:sp>
        <p:nvSpPr>
          <p:cNvPr id="3" name="Segnaposto risorsa multimediale 2"/>
          <p:cNvSpPr>
            <a:spLocks noGrp="1"/>
          </p:cNvSpPr>
          <p:nvPr>
            <p:ph type="media" sz="quarter" idx="11"/>
          </p:nvPr>
        </p:nvSpPr>
        <p:spPr>
          <a:xfrm>
            <a:off x="1972491" y="3160848"/>
            <a:ext cx="11952515" cy="3540397"/>
          </a:xfrm>
        </p:spPr>
        <p:txBody>
          <a:bodyPr>
            <a:normAutofit fontScale="92500"/>
          </a:bodyPr>
          <a:lstStyle/>
          <a:p>
            <a:pPr algn="l">
              <a:spcBef>
                <a:spcPts val="3000"/>
              </a:spcBef>
            </a:pPr>
            <a:r>
              <a:rPr lang="it-IT" sz="5400" dirty="0"/>
              <a:t>01 - Nuova registrazione alla piattaforma</a:t>
            </a:r>
          </a:p>
          <a:p>
            <a:pPr algn="l">
              <a:spcBef>
                <a:spcPts val="3000"/>
              </a:spcBef>
            </a:pPr>
            <a:r>
              <a:rPr lang="it-IT" sz="5400" dirty="0"/>
              <a:t>02 - Già registrato alla piattaforma</a:t>
            </a:r>
          </a:p>
          <a:p>
            <a:pPr algn="l">
              <a:spcBef>
                <a:spcPts val="3000"/>
              </a:spcBef>
            </a:pPr>
            <a:r>
              <a:rPr lang="it-IT" sz="5400" dirty="0"/>
              <a:t>03 - Modulistica ECM</a:t>
            </a:r>
          </a:p>
        </p:txBody>
      </p:sp>
    </p:spTree>
    <p:extLst>
      <p:ext uri="{BB962C8B-B14F-4D97-AF65-F5344CB8AC3E}">
        <p14:creationId xmlns:p14="http://schemas.microsoft.com/office/powerpoint/2010/main" val="42885429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object 4">
            <a:extLst>
              <a:ext uri="{FF2B5EF4-FFF2-40B4-BE49-F238E27FC236}">
                <a16:creationId xmlns:a16="http://schemas.microsoft.com/office/drawing/2014/main" id="{D08729A7-D58D-3599-9ECB-7A5C6DFF6545}"/>
              </a:ext>
            </a:extLst>
          </p:cNvPr>
          <p:cNvGrpSpPr/>
          <p:nvPr/>
        </p:nvGrpSpPr>
        <p:grpSpPr>
          <a:xfrm>
            <a:off x="1530774" y="1359983"/>
            <a:ext cx="6358636" cy="7589351"/>
            <a:chOff x="1148080" y="1019987"/>
            <a:chExt cx="4768977" cy="5692013"/>
          </a:xfrm>
        </p:grpSpPr>
        <p:pic>
          <p:nvPicPr>
            <p:cNvPr id="33" name="object 5">
              <a:extLst>
                <a:ext uri="{FF2B5EF4-FFF2-40B4-BE49-F238E27FC236}">
                  <a16:creationId xmlns:a16="http://schemas.microsoft.com/office/drawing/2014/main" id="{A4E36BD7-2071-A727-3C14-D68026D4F17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8080" y="1019987"/>
              <a:ext cx="4768977" cy="5692013"/>
            </a:xfrm>
            <a:prstGeom prst="rect">
              <a:avLst/>
            </a:prstGeom>
          </p:spPr>
        </p:pic>
        <p:sp>
          <p:nvSpPr>
            <p:cNvPr id="34" name="object 6">
              <a:extLst>
                <a:ext uri="{FF2B5EF4-FFF2-40B4-BE49-F238E27FC236}">
                  <a16:creationId xmlns:a16="http://schemas.microsoft.com/office/drawing/2014/main" id="{2C4B3645-B2E1-1AE8-667D-73B4D3C84001}"/>
                </a:ext>
              </a:extLst>
            </p:cNvPr>
            <p:cNvSpPr/>
            <p:nvPr/>
          </p:nvSpPr>
          <p:spPr>
            <a:xfrm>
              <a:off x="2357119" y="5359527"/>
              <a:ext cx="2194560" cy="320675"/>
            </a:xfrm>
            <a:custGeom>
              <a:avLst/>
              <a:gdLst/>
              <a:ahLst/>
              <a:cxnLst/>
              <a:rect l="l" t="t" r="r" b="b"/>
              <a:pathLst>
                <a:path w="2194560" h="320675">
                  <a:moveTo>
                    <a:pt x="0" y="160020"/>
                  </a:moveTo>
                  <a:lnTo>
                    <a:pt x="24256" y="126365"/>
                  </a:lnTo>
                  <a:lnTo>
                    <a:pt x="65786" y="105283"/>
                  </a:lnTo>
                  <a:lnTo>
                    <a:pt x="125856" y="85471"/>
                  </a:lnTo>
                  <a:lnTo>
                    <a:pt x="203073" y="67183"/>
                  </a:lnTo>
                  <a:lnTo>
                    <a:pt x="247650" y="58801"/>
                  </a:lnTo>
                  <a:lnTo>
                    <a:pt x="295910" y="50673"/>
                  </a:lnTo>
                  <a:lnTo>
                    <a:pt x="347725" y="43180"/>
                  </a:lnTo>
                  <a:lnTo>
                    <a:pt x="402844" y="36068"/>
                  </a:lnTo>
                  <a:lnTo>
                    <a:pt x="461137" y="29591"/>
                  </a:lnTo>
                  <a:lnTo>
                    <a:pt x="522350" y="23749"/>
                  </a:lnTo>
                  <a:lnTo>
                    <a:pt x="586486" y="18415"/>
                  </a:lnTo>
                  <a:lnTo>
                    <a:pt x="653161" y="13589"/>
                  </a:lnTo>
                  <a:lnTo>
                    <a:pt x="722122" y="9652"/>
                  </a:lnTo>
                  <a:lnTo>
                    <a:pt x="793496" y="6223"/>
                  </a:lnTo>
                  <a:lnTo>
                    <a:pt x="866775" y="3556"/>
                  </a:lnTo>
                  <a:lnTo>
                    <a:pt x="942085" y="1651"/>
                  </a:lnTo>
                  <a:lnTo>
                    <a:pt x="1018920" y="381"/>
                  </a:lnTo>
                  <a:lnTo>
                    <a:pt x="1097280" y="0"/>
                  </a:lnTo>
                  <a:lnTo>
                    <a:pt x="1175639" y="381"/>
                  </a:lnTo>
                  <a:lnTo>
                    <a:pt x="1252474" y="1651"/>
                  </a:lnTo>
                  <a:lnTo>
                    <a:pt x="1327784" y="3556"/>
                  </a:lnTo>
                  <a:lnTo>
                    <a:pt x="1401064" y="6223"/>
                  </a:lnTo>
                  <a:lnTo>
                    <a:pt x="1472438" y="9652"/>
                  </a:lnTo>
                  <a:lnTo>
                    <a:pt x="1541399" y="13589"/>
                  </a:lnTo>
                  <a:lnTo>
                    <a:pt x="1608074" y="18415"/>
                  </a:lnTo>
                  <a:lnTo>
                    <a:pt x="1672208" y="23749"/>
                  </a:lnTo>
                  <a:lnTo>
                    <a:pt x="1733422" y="29591"/>
                  </a:lnTo>
                  <a:lnTo>
                    <a:pt x="1791716" y="36068"/>
                  </a:lnTo>
                  <a:lnTo>
                    <a:pt x="1846833" y="43180"/>
                  </a:lnTo>
                  <a:lnTo>
                    <a:pt x="1898650" y="50673"/>
                  </a:lnTo>
                  <a:lnTo>
                    <a:pt x="1946909" y="58801"/>
                  </a:lnTo>
                  <a:lnTo>
                    <a:pt x="1991487" y="67183"/>
                  </a:lnTo>
                  <a:lnTo>
                    <a:pt x="2032127" y="76200"/>
                  </a:lnTo>
                  <a:lnTo>
                    <a:pt x="2100960" y="95250"/>
                  </a:lnTo>
                  <a:lnTo>
                    <a:pt x="2152015" y="115697"/>
                  </a:lnTo>
                  <a:lnTo>
                    <a:pt x="2183638" y="137414"/>
                  </a:lnTo>
                  <a:lnTo>
                    <a:pt x="2194560" y="160020"/>
                  </a:lnTo>
                  <a:lnTo>
                    <a:pt x="2191766" y="171450"/>
                  </a:lnTo>
                  <a:lnTo>
                    <a:pt x="2152015" y="204343"/>
                  </a:lnTo>
                  <a:lnTo>
                    <a:pt x="2100960" y="224790"/>
                  </a:lnTo>
                  <a:lnTo>
                    <a:pt x="2032127" y="243878"/>
                  </a:lnTo>
                  <a:lnTo>
                    <a:pt x="1991487" y="252818"/>
                  </a:lnTo>
                  <a:lnTo>
                    <a:pt x="1946909" y="261315"/>
                  </a:lnTo>
                  <a:lnTo>
                    <a:pt x="1898650" y="269354"/>
                  </a:lnTo>
                  <a:lnTo>
                    <a:pt x="1846833" y="276910"/>
                  </a:lnTo>
                  <a:lnTo>
                    <a:pt x="1791716" y="283959"/>
                  </a:lnTo>
                  <a:lnTo>
                    <a:pt x="1733422" y="290449"/>
                  </a:lnTo>
                  <a:lnTo>
                    <a:pt x="1672208" y="296379"/>
                  </a:lnTo>
                  <a:lnTo>
                    <a:pt x="1608074" y="301713"/>
                  </a:lnTo>
                  <a:lnTo>
                    <a:pt x="1541399" y="306425"/>
                  </a:lnTo>
                  <a:lnTo>
                    <a:pt x="1472438" y="310476"/>
                  </a:lnTo>
                  <a:lnTo>
                    <a:pt x="1401064" y="313867"/>
                  </a:lnTo>
                  <a:lnTo>
                    <a:pt x="1327784" y="316547"/>
                  </a:lnTo>
                  <a:lnTo>
                    <a:pt x="1252474" y="318490"/>
                  </a:lnTo>
                  <a:lnTo>
                    <a:pt x="1175639" y="319671"/>
                  </a:lnTo>
                  <a:lnTo>
                    <a:pt x="1097280" y="320078"/>
                  </a:lnTo>
                  <a:lnTo>
                    <a:pt x="1018920" y="319671"/>
                  </a:lnTo>
                  <a:lnTo>
                    <a:pt x="942085" y="318490"/>
                  </a:lnTo>
                  <a:lnTo>
                    <a:pt x="866775" y="316547"/>
                  </a:lnTo>
                  <a:lnTo>
                    <a:pt x="793496" y="313867"/>
                  </a:lnTo>
                  <a:lnTo>
                    <a:pt x="722122" y="310476"/>
                  </a:lnTo>
                  <a:lnTo>
                    <a:pt x="653161" y="306425"/>
                  </a:lnTo>
                  <a:lnTo>
                    <a:pt x="586486" y="301713"/>
                  </a:lnTo>
                  <a:lnTo>
                    <a:pt x="522350" y="296379"/>
                  </a:lnTo>
                  <a:lnTo>
                    <a:pt x="461137" y="290449"/>
                  </a:lnTo>
                  <a:lnTo>
                    <a:pt x="402844" y="283959"/>
                  </a:lnTo>
                  <a:lnTo>
                    <a:pt x="347725" y="276910"/>
                  </a:lnTo>
                  <a:lnTo>
                    <a:pt x="295910" y="269354"/>
                  </a:lnTo>
                  <a:lnTo>
                    <a:pt x="247650" y="261315"/>
                  </a:lnTo>
                  <a:lnTo>
                    <a:pt x="203073" y="252818"/>
                  </a:lnTo>
                  <a:lnTo>
                    <a:pt x="162432" y="243878"/>
                  </a:lnTo>
                  <a:lnTo>
                    <a:pt x="93599" y="224790"/>
                  </a:lnTo>
                  <a:lnTo>
                    <a:pt x="42544" y="204343"/>
                  </a:lnTo>
                  <a:lnTo>
                    <a:pt x="10922" y="182626"/>
                  </a:lnTo>
                  <a:lnTo>
                    <a:pt x="0" y="160020"/>
                  </a:lnTo>
                  <a:close/>
                </a:path>
              </a:pathLst>
            </a:custGeom>
            <a:ln w="28575">
              <a:solidFill>
                <a:srgbClr val="FFAE3B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</p:grp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F132AD5F-06F5-DCAF-3F3A-56BF67289916}"/>
              </a:ext>
            </a:extLst>
          </p:cNvPr>
          <p:cNvSpPr txBox="1"/>
          <p:nvPr/>
        </p:nvSpPr>
        <p:spPr>
          <a:xfrm>
            <a:off x="10104284" y="5936897"/>
            <a:ext cx="5338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tx2"/>
                </a:solidFill>
                <a:latin typeface="+mn-lt"/>
                <a:cs typeface="Helvetica"/>
              </a:rPr>
              <a:t>Se non hai già effettuato la registrazione, clicca su </a:t>
            </a:r>
          </a:p>
          <a:p>
            <a:pPr algn="ctr"/>
            <a:r>
              <a:rPr lang="it-IT" sz="3200" dirty="0">
                <a:solidFill>
                  <a:schemeClr val="tx2"/>
                </a:solidFill>
                <a:latin typeface="+mn-lt"/>
                <a:cs typeface="Helvetica"/>
              </a:rPr>
              <a:t>"Prima volta? Registrati"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754C8D22-E4C5-F1AF-9EA7-33A20B8EC342}"/>
              </a:ext>
            </a:extLst>
          </p:cNvPr>
          <p:cNvSpPr txBox="1"/>
          <p:nvPr/>
        </p:nvSpPr>
        <p:spPr>
          <a:xfrm>
            <a:off x="9742328" y="2137867"/>
            <a:ext cx="5700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tx2"/>
                </a:solidFill>
                <a:latin typeface="+mn-lt"/>
                <a:cs typeface="Helvetica"/>
                <a:sym typeface="Helvetica"/>
              </a:rPr>
              <a:t>Se hai già effettuato la registrazione alla piattaforma, inserisci le tue credenziali (Email e Password) e clicca su ENTRA per accedere</a:t>
            </a:r>
          </a:p>
        </p:txBody>
      </p: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25D00F43-2C8D-0EDA-32F0-7D9F07F08590}"/>
              </a:ext>
            </a:extLst>
          </p:cNvPr>
          <p:cNvCxnSpPr>
            <a:cxnSpLocks/>
          </p:cNvCxnSpPr>
          <p:nvPr/>
        </p:nvCxnSpPr>
        <p:spPr>
          <a:xfrm flipH="1">
            <a:off x="6635931" y="3997234"/>
            <a:ext cx="3905795" cy="951576"/>
          </a:xfrm>
          <a:prstGeom prst="straightConnector1">
            <a:avLst/>
          </a:prstGeom>
          <a:ln w="476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6DE9362E-6CC3-945D-43A2-034D40B5B5B1}"/>
              </a:ext>
            </a:extLst>
          </p:cNvPr>
          <p:cNvCxnSpPr>
            <a:cxnSpLocks/>
          </p:cNvCxnSpPr>
          <p:nvPr/>
        </p:nvCxnSpPr>
        <p:spPr>
          <a:xfrm flipH="1">
            <a:off x="6254770" y="6752107"/>
            <a:ext cx="3932326" cy="497779"/>
          </a:xfrm>
          <a:prstGeom prst="straightConnector1">
            <a:avLst/>
          </a:prstGeom>
          <a:ln w="476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12084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6E920-4573-EE3C-DE21-43F527A49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0D2CE5-2681-8D4F-A5A2-CAF93911A1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97024"/>
            <a:ext cx="16256000" cy="4949952"/>
          </a:xfrm>
        </p:spPr>
        <p:txBody>
          <a:bodyPr/>
          <a:lstStyle/>
          <a:p>
            <a:pPr lvl="0"/>
            <a:r>
              <a:rPr lang="it-IT" sz="9600" b="1" dirty="0">
                <a:solidFill>
                  <a:srgbClr val="FFAE3B"/>
                </a:solidFill>
              </a:rPr>
              <a:t>NUOVA REGISTRAZIONE</a:t>
            </a:r>
          </a:p>
          <a:p>
            <a:pPr lvl="0"/>
            <a:r>
              <a:rPr lang="it-IT" sz="9600" b="1" dirty="0">
                <a:solidFill>
                  <a:srgbClr val="FFAE3B"/>
                </a:solidFill>
              </a:rPr>
              <a:t>ALLA PIATTAFORMA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B6577E5-5E25-500D-5C79-51277858C3CF}"/>
              </a:ext>
            </a:extLst>
          </p:cNvPr>
          <p:cNvSpPr txBox="1">
            <a:spLocks/>
          </p:cNvSpPr>
          <p:nvPr/>
        </p:nvSpPr>
        <p:spPr>
          <a:xfrm>
            <a:off x="6799123" y="232646"/>
            <a:ext cx="9145435" cy="704480"/>
          </a:xfrm>
          <a:prstGeom prst="rect">
            <a:avLst/>
          </a:prstGeom>
        </p:spPr>
        <p:txBody>
          <a:bodyPr/>
          <a:lstStyle>
            <a:lvl1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"/>
                <a:cs typeface="Helvetica"/>
                <a:sym typeface="Helvetica"/>
              </a:defRPr>
            </a:lvl1pPr>
            <a:lvl2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"/>
                <a:cs typeface="Helvetica"/>
                <a:sym typeface="Helvetica"/>
              </a:defRPr>
            </a:lvl2pPr>
            <a:lvl3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"/>
                <a:cs typeface="Helvetica"/>
                <a:sym typeface="Helvetica"/>
              </a:defRPr>
            </a:lvl3pPr>
            <a:lvl4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"/>
                <a:cs typeface="Helvetica"/>
                <a:sym typeface="Helvetica"/>
              </a:defRPr>
            </a:lvl4pPr>
            <a:lvl5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Helvetica"/>
                <a:cs typeface="Helvetica"/>
                <a:sym typeface="Helvetica"/>
              </a:defRPr>
            </a:lvl5pPr>
            <a:lvl6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algn="r" hangingPunct="1"/>
            <a:r>
              <a:rPr lang="it-IT" sz="6600" b="1" dirty="0">
                <a:solidFill>
                  <a:srgbClr val="FFC000"/>
                </a:solidFill>
                <a:sym typeface="Helvetica Neue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58655462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988" y="507576"/>
            <a:ext cx="15306319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it-IT" sz="4000" b="1" spc="-347" dirty="0">
                <a:solidFill>
                  <a:schemeClr val="tx1"/>
                </a:solidFill>
                <a:latin typeface="+mn-lt"/>
              </a:rPr>
              <a:t>NUOVA REGISTRAZIONE ALLA PIATTAFORMA</a:t>
            </a:r>
            <a:endParaRPr lang="it-IT" sz="4000" b="1" spc="-41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31540" y="1344501"/>
            <a:ext cx="7106195" cy="3607653"/>
          </a:xfrm>
          <a:prstGeom prst="rect">
            <a:avLst/>
          </a:prstGeom>
        </p:spPr>
        <p:txBody>
          <a:bodyPr vert="horz" wrap="square" lIns="0" tIns="73659" rIns="0" bIns="0" rtlCol="0">
            <a:spAutoFit/>
          </a:bodyPr>
          <a:lstStyle/>
          <a:p>
            <a:pPr marL="16933" marR="6773">
              <a:lnSpc>
                <a:spcPct val="90000"/>
              </a:lnSpc>
              <a:spcBef>
                <a:spcPts val="579"/>
              </a:spcBef>
            </a:pPr>
            <a:r>
              <a:rPr lang="it-IT" sz="3200" dirty="0">
                <a:solidFill>
                  <a:schemeClr val="tx1"/>
                </a:solidFill>
                <a:latin typeface="+mn-lt"/>
              </a:rPr>
              <a:t>Cliccando su "Prima volta? Registrati", potrai procedere alla registrazione inserendo i dati richiesti. </a:t>
            </a:r>
          </a:p>
          <a:p>
            <a:pPr marL="16933" marR="6773">
              <a:lnSpc>
                <a:spcPct val="90000"/>
              </a:lnSpc>
              <a:spcBef>
                <a:spcPts val="579"/>
              </a:spcBef>
            </a:pPr>
            <a:endParaRPr lang="it-IT" dirty="0">
              <a:solidFill>
                <a:schemeClr val="tx1"/>
              </a:solidFill>
              <a:latin typeface="+mn-lt"/>
            </a:endParaRPr>
          </a:p>
          <a:p>
            <a:pPr marL="16933" marR="6773">
              <a:lnSpc>
                <a:spcPct val="90000"/>
              </a:lnSpc>
              <a:spcBef>
                <a:spcPts val="579"/>
              </a:spcBef>
            </a:pPr>
            <a:r>
              <a:rPr lang="it-IT" sz="3200" dirty="0">
                <a:solidFill>
                  <a:schemeClr val="tx1"/>
                </a:solidFill>
                <a:latin typeface="+mn-lt"/>
              </a:rPr>
              <a:t>Scegli una password di almeno 8 caratteri e ricordati di salvarla per i successivi accessi in piattaforma!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610" y="1140227"/>
            <a:ext cx="3587930" cy="5795553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3490650B-9EDE-D582-CF93-A90217D62FAB}"/>
              </a:ext>
            </a:extLst>
          </p:cNvPr>
          <p:cNvSpPr txBox="1"/>
          <p:nvPr/>
        </p:nvSpPr>
        <p:spPr>
          <a:xfrm>
            <a:off x="4029156" y="5728909"/>
            <a:ext cx="8621040" cy="1557861"/>
          </a:xfrm>
          <a:prstGeom prst="rect">
            <a:avLst/>
          </a:prstGeom>
        </p:spPr>
        <p:txBody>
          <a:bodyPr vert="horz" wrap="square" lIns="0" tIns="73659" rIns="0" bIns="0" rtlCol="0">
            <a:spAutoFit/>
          </a:bodyPr>
          <a:lstStyle/>
          <a:p>
            <a:pPr marL="16933" marR="6773">
              <a:lnSpc>
                <a:spcPct val="90000"/>
              </a:lnSpc>
              <a:spcBef>
                <a:spcPts val="579"/>
              </a:spcBef>
            </a:pPr>
            <a:endParaRPr lang="it-IT" sz="3200" dirty="0">
              <a:solidFill>
                <a:schemeClr val="tx1"/>
              </a:solidFill>
            </a:endParaRPr>
          </a:p>
          <a:p>
            <a:pPr marL="16933" marR="6773">
              <a:lnSpc>
                <a:spcPct val="90000"/>
              </a:lnSpc>
              <a:spcBef>
                <a:spcPts val="579"/>
              </a:spcBef>
            </a:pPr>
            <a:r>
              <a:rPr lang="it-IT" sz="3200" dirty="0">
                <a:solidFill>
                  <a:schemeClr val="tx1"/>
                </a:solidFill>
                <a:latin typeface="+mn-lt"/>
              </a:rPr>
              <a:t>Controlla i dati inseriti </a:t>
            </a:r>
          </a:p>
          <a:p>
            <a:pPr marL="16933" marR="6773">
              <a:lnSpc>
                <a:spcPct val="90000"/>
              </a:lnSpc>
              <a:spcBef>
                <a:spcPts val="579"/>
              </a:spcBef>
            </a:pPr>
            <a:r>
              <a:rPr lang="it-IT" sz="3200" dirty="0">
                <a:solidFill>
                  <a:schemeClr val="tx1"/>
                </a:solidFill>
                <a:latin typeface="+mn-lt"/>
              </a:rPr>
              <a:t>e clicca su "Confermo"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B7657EC-CA6D-64DC-9683-A5AA29F79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9097" y="1786214"/>
            <a:ext cx="3546568" cy="3942695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B0BBE4F-C43E-24F6-8704-F8E0D0B3254C}"/>
              </a:ext>
            </a:extLst>
          </p:cNvPr>
          <p:cNvCxnSpPr>
            <a:cxnSpLocks/>
          </p:cNvCxnSpPr>
          <p:nvPr/>
        </p:nvCxnSpPr>
        <p:spPr>
          <a:xfrm flipH="1">
            <a:off x="4102275" y="2856676"/>
            <a:ext cx="3059062" cy="141421"/>
          </a:xfrm>
          <a:prstGeom prst="straightConnector1">
            <a:avLst/>
          </a:prstGeom>
          <a:ln w="476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3A2B63F0-333A-05B1-2551-F70CBF9B03FB}"/>
              </a:ext>
            </a:extLst>
          </p:cNvPr>
          <p:cNvCxnSpPr>
            <a:cxnSpLocks/>
          </p:cNvCxnSpPr>
          <p:nvPr/>
        </p:nvCxnSpPr>
        <p:spPr>
          <a:xfrm flipV="1">
            <a:off x="10829109" y="5927806"/>
            <a:ext cx="2823272" cy="722931"/>
          </a:xfrm>
          <a:prstGeom prst="straightConnector1">
            <a:avLst/>
          </a:prstGeom>
          <a:ln w="476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0DA63-977A-CA2D-9336-9DF3661EC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7725838-7C3B-6DF8-7A1E-5823514331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3988" y="507576"/>
            <a:ext cx="15306319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it-IT" sz="4000" b="1" spc="-347" dirty="0">
                <a:solidFill>
                  <a:schemeClr val="tx1"/>
                </a:solidFill>
                <a:latin typeface="+mn-lt"/>
              </a:rPr>
              <a:t>NUOVA REGISTRAZIONE ALLA PIATTAFORMA</a:t>
            </a:r>
            <a:endParaRPr lang="it-IT" sz="4000" b="1" spc="-413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35DDE1C-919F-82BA-0E0F-A0505CF1CE5B}"/>
              </a:ext>
            </a:extLst>
          </p:cNvPr>
          <p:cNvSpPr txBox="1"/>
          <p:nvPr/>
        </p:nvSpPr>
        <p:spPr>
          <a:xfrm>
            <a:off x="4611449" y="2802285"/>
            <a:ext cx="108557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tx1"/>
                </a:solidFill>
                <a:latin typeface="+mn-lt"/>
              </a:rPr>
              <a:t>Una volta completata la registrazione, riceverai un'email dall'indirizzo </a:t>
            </a:r>
            <a:r>
              <a:rPr lang="it-IT" sz="3200" dirty="0">
                <a:solidFill>
                  <a:schemeClr val="tx1"/>
                </a:solidFill>
                <a:latin typeface="+mn-lt"/>
                <a:hlinkClick r:id="rId2"/>
              </a:rPr>
              <a:t>no-reply@ecmonline.eu</a:t>
            </a:r>
            <a:endParaRPr lang="it-IT" sz="3200" dirty="0">
              <a:solidFill>
                <a:schemeClr val="tx1"/>
              </a:solidFill>
              <a:latin typeface="+mn-lt"/>
            </a:endParaRPr>
          </a:p>
          <a:p>
            <a:pPr algn="ctr"/>
            <a:endParaRPr lang="it-IT" sz="18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it-IT" sz="3200" dirty="0">
                <a:solidFill>
                  <a:schemeClr val="tx1"/>
                </a:solidFill>
                <a:latin typeface="+mn-lt"/>
              </a:rPr>
              <a:t>Clicca sul pulsante "verifica account" </a:t>
            </a:r>
          </a:p>
          <a:p>
            <a:pPr algn="ctr"/>
            <a:r>
              <a:rPr lang="it-IT" sz="3200" dirty="0">
                <a:solidFill>
                  <a:schemeClr val="tx1"/>
                </a:solidFill>
                <a:latin typeface="+mn-lt"/>
              </a:rPr>
              <a:t>per confermare la registrazione.</a:t>
            </a:r>
          </a:p>
          <a:p>
            <a:pPr algn="ctr"/>
            <a:endParaRPr lang="it-IT" sz="18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it-IT" sz="3200" dirty="0">
                <a:solidFill>
                  <a:srgbClr val="FF0000"/>
                </a:solidFill>
                <a:latin typeface="+mn-lt"/>
              </a:rPr>
              <a:t>Attenzione</a:t>
            </a:r>
            <a:r>
              <a:rPr lang="it-IT" sz="3200" dirty="0">
                <a:solidFill>
                  <a:schemeClr val="tx1"/>
                </a:solidFill>
                <a:latin typeface="+mn-lt"/>
              </a:rPr>
              <a:t>: controlla la casella spam!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C029B37-D186-B7CE-0B9F-5037EBD89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59" y="1930820"/>
            <a:ext cx="4005756" cy="493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34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94343" y="3331917"/>
            <a:ext cx="6358636" cy="198772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 indent="-3387">
              <a:spcBef>
                <a:spcPts val="140"/>
              </a:spcBef>
              <a:tabLst>
                <a:tab pos="2407858" algn="l"/>
              </a:tabLst>
            </a:pPr>
            <a:r>
              <a:rPr lang="it-IT" sz="3200" spc="-7" dirty="0">
                <a:solidFill>
                  <a:schemeClr val="tx1"/>
                </a:solidFill>
                <a:latin typeface="+mn-lt"/>
                <a:cs typeface="Calibri"/>
              </a:rPr>
              <a:t>Una volta confermato l’account, inserisci le tue credenziali e clicca su ENTRA per accedere alla piattaforma</a:t>
            </a:r>
            <a:endParaRPr sz="3200" dirty="0">
              <a:solidFill>
                <a:schemeClr val="tx1"/>
              </a:solidFill>
              <a:latin typeface="+mn-lt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0214" y="1430177"/>
            <a:ext cx="6358636" cy="7589348"/>
          </a:xfrm>
          <a:prstGeom prst="rect">
            <a:avLst/>
          </a:prstGeom>
        </p:spPr>
      </p:pic>
      <p:sp>
        <p:nvSpPr>
          <p:cNvPr id="16" name="Titolo 15">
            <a:extLst>
              <a:ext uri="{FF2B5EF4-FFF2-40B4-BE49-F238E27FC236}">
                <a16:creationId xmlns:a16="http://schemas.microsoft.com/office/drawing/2014/main" id="{26D83418-E080-0350-99E1-EF2BE3130B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54BF2B05-797C-540D-27BF-FD26095C92C9}"/>
              </a:ext>
            </a:extLst>
          </p:cNvPr>
          <p:cNvSpPr txBox="1">
            <a:spLocks/>
          </p:cNvSpPr>
          <p:nvPr/>
        </p:nvSpPr>
        <p:spPr>
          <a:xfrm>
            <a:off x="343988" y="507576"/>
            <a:ext cx="15306319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u="none" strike="noStrike" cap="none" spc="0" baseline="0">
                <a:solidFill>
                  <a:schemeClr val="bg1"/>
                </a:solidFill>
                <a:uFillTx/>
                <a:latin typeface="Verdana"/>
                <a:ea typeface="Montserrat Black"/>
                <a:cs typeface="Verdana"/>
                <a:sym typeface="Montserrat Black"/>
              </a:defRPr>
            </a:lvl1pPr>
            <a:lvl2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pPr marL="16933" hangingPunct="1">
              <a:spcBef>
                <a:spcPts val="133"/>
              </a:spcBef>
            </a:pPr>
            <a:r>
              <a:rPr lang="it-IT" sz="4000" b="1" spc="-347" dirty="0">
                <a:solidFill>
                  <a:schemeClr val="tx1"/>
                </a:solidFill>
                <a:latin typeface="+mn-lt"/>
              </a:rPr>
              <a:t>NUOVA REGISTRAZIONE ALLA PIATTAFORMA</a:t>
            </a:r>
            <a:endParaRPr lang="it-IT" sz="4000" spc="-413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5CCEDC8A-83BA-A9FF-69DC-1BE5FF698B45}"/>
              </a:ext>
            </a:extLst>
          </p:cNvPr>
          <p:cNvCxnSpPr>
            <a:cxnSpLocks/>
          </p:cNvCxnSpPr>
          <p:nvPr/>
        </p:nvCxnSpPr>
        <p:spPr>
          <a:xfrm flipH="1">
            <a:off x="6079800" y="4572000"/>
            <a:ext cx="2894383" cy="559433"/>
          </a:xfrm>
          <a:prstGeom prst="straightConnector1">
            <a:avLst/>
          </a:prstGeom>
          <a:ln w="476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7868" y="6503622"/>
            <a:ext cx="13624560" cy="2036113"/>
          </a:xfrm>
          <a:prstGeom prst="rect">
            <a:avLst/>
          </a:prstGeom>
        </p:spPr>
        <p:txBody>
          <a:bodyPr vert="horz" wrap="square" lIns="0" tIns="82973" rIns="0" bIns="0" rtlCol="0">
            <a:spAutoFit/>
          </a:bodyPr>
          <a:lstStyle/>
          <a:p>
            <a:pPr marL="16933" marR="6773" indent="-14393">
              <a:lnSpc>
                <a:spcPct val="90000"/>
              </a:lnSpc>
              <a:spcBef>
                <a:spcPts val="653"/>
              </a:spcBef>
              <a:tabLst>
                <a:tab pos="3970767" algn="l"/>
              </a:tabLst>
            </a:pPr>
            <a:r>
              <a:rPr lang="it-IT" sz="3200" spc="-127" dirty="0">
                <a:solidFill>
                  <a:schemeClr val="tx1"/>
                </a:solidFill>
                <a:latin typeface="+mn-lt"/>
                <a:cs typeface="Verdana"/>
              </a:rPr>
              <a:t>Dopo aver effettuato il login, verrà visualizzata la scheda informativa e potrai procedere con la compilazione dell'anagrafica.</a:t>
            </a:r>
          </a:p>
          <a:p>
            <a:pPr marL="16933" marR="6773" indent="-14393">
              <a:lnSpc>
                <a:spcPct val="90000"/>
              </a:lnSpc>
              <a:spcBef>
                <a:spcPts val="653"/>
              </a:spcBef>
              <a:tabLst>
                <a:tab pos="3970767" algn="l"/>
              </a:tabLst>
            </a:pPr>
            <a:r>
              <a:rPr lang="it-IT" sz="3200" spc="-127" dirty="0">
                <a:solidFill>
                  <a:schemeClr val="tx1"/>
                </a:solidFill>
                <a:latin typeface="+mn-lt"/>
                <a:cs typeface="Verdana"/>
              </a:rPr>
              <a:t>Clicca su COMPLETA LA TUA ANAGRAFICA PER IL RECLUTAMENTO</a:t>
            </a:r>
          </a:p>
          <a:p>
            <a:pPr marL="16933" marR="6773" indent="-14393">
              <a:lnSpc>
                <a:spcPct val="90000"/>
              </a:lnSpc>
              <a:spcBef>
                <a:spcPts val="653"/>
              </a:spcBef>
              <a:tabLst>
                <a:tab pos="3970767" algn="l"/>
              </a:tabLst>
            </a:pPr>
            <a:endParaRPr lang="it-IT" sz="3200" dirty="0">
              <a:solidFill>
                <a:schemeClr val="tx1"/>
              </a:solidFill>
              <a:latin typeface="+mn-lt"/>
              <a:cs typeface="Verdana"/>
            </a:endParaRPr>
          </a:p>
        </p:txBody>
      </p:sp>
      <p:pic>
        <p:nvPicPr>
          <p:cNvPr id="5" name="Immagine 4" descr="Immagine che contiene testo, Pagina Web, Carattere, Sito Web&#10;&#10;Descrizione generata automaticamente">
            <a:extLst>
              <a:ext uri="{FF2B5EF4-FFF2-40B4-BE49-F238E27FC236}">
                <a16:creationId xmlns:a16="http://schemas.microsoft.com/office/drawing/2014/main" id="{FCEC3941-FA0D-C32A-C37E-B440B0E31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688" y="1622321"/>
            <a:ext cx="11552921" cy="448856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0DB092F2-50C7-4CA5-FB7F-00EFCBBB833D}"/>
              </a:ext>
            </a:extLst>
          </p:cNvPr>
          <p:cNvSpPr txBox="1">
            <a:spLocks/>
          </p:cNvSpPr>
          <p:nvPr/>
        </p:nvSpPr>
        <p:spPr>
          <a:xfrm>
            <a:off x="343988" y="507576"/>
            <a:ext cx="15306319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pPr marL="16933" hangingPunct="1">
              <a:spcBef>
                <a:spcPts val="133"/>
              </a:spcBef>
            </a:pPr>
            <a:r>
              <a:rPr lang="it-IT" sz="4000" b="1" spc="-347" dirty="0">
                <a:solidFill>
                  <a:schemeClr val="tx1"/>
                </a:solidFill>
                <a:latin typeface="+mn-lt"/>
              </a:rPr>
              <a:t>NUOVA REGISTRAZIONE ALLA PIATTAFORMA</a:t>
            </a:r>
            <a:endParaRPr lang="it-IT" sz="4000" b="1" spc="-413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3932" y="1250338"/>
            <a:ext cx="9446429" cy="53739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04731" y="8079595"/>
            <a:ext cx="4237059" cy="51821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36914" y="6827723"/>
            <a:ext cx="13154297" cy="971506"/>
          </a:xfrm>
          <a:prstGeom prst="rect">
            <a:avLst/>
          </a:prstGeom>
        </p:spPr>
        <p:txBody>
          <a:bodyPr vert="horz" wrap="square" lIns="0" tIns="74507" rIns="0" bIns="0" rtlCol="0">
            <a:spAutoFit/>
          </a:bodyPr>
          <a:lstStyle/>
          <a:p>
            <a:pPr marL="16086" marR="6773" indent="26246">
              <a:lnSpc>
                <a:spcPct val="91300"/>
              </a:lnSpc>
              <a:spcBef>
                <a:spcPts val="587"/>
              </a:spcBef>
            </a:pPr>
            <a:r>
              <a:rPr lang="it-IT" sz="3200" spc="-227" dirty="0">
                <a:solidFill>
                  <a:schemeClr val="tx1"/>
                </a:solidFill>
                <a:latin typeface="+mn-lt"/>
                <a:cs typeface="Verdana"/>
              </a:rPr>
              <a:t>Prima di proseguire, è necessario leggere e accettare l’informativa sul trattamento dei dati personali.</a:t>
            </a:r>
            <a:endParaRPr sz="3200" dirty="0">
              <a:solidFill>
                <a:schemeClr val="tx1"/>
              </a:solidFill>
              <a:latin typeface="+mn-lt"/>
              <a:cs typeface="Calibri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F284EBF-A17C-0700-ADD2-81AA75010FB9}"/>
              </a:ext>
            </a:extLst>
          </p:cNvPr>
          <p:cNvSpPr txBox="1"/>
          <p:nvPr/>
        </p:nvSpPr>
        <p:spPr>
          <a:xfrm>
            <a:off x="5375553" y="8044039"/>
            <a:ext cx="1981877" cy="523371"/>
          </a:xfrm>
          <a:prstGeom prst="rect">
            <a:avLst/>
          </a:prstGeom>
        </p:spPr>
        <p:txBody>
          <a:bodyPr vert="horz" wrap="square" lIns="0" tIns="74507" rIns="0" bIns="0" rtlCol="0">
            <a:spAutoFit/>
          </a:bodyPr>
          <a:lstStyle/>
          <a:p>
            <a:pPr marL="16086" marR="6773" indent="26246">
              <a:lnSpc>
                <a:spcPct val="91300"/>
              </a:lnSpc>
              <a:spcBef>
                <a:spcPts val="587"/>
              </a:spcBef>
            </a:pPr>
            <a:r>
              <a:rPr lang="it-IT" sz="3200" spc="-227" dirty="0">
                <a:solidFill>
                  <a:schemeClr val="tx1"/>
                </a:solidFill>
                <a:latin typeface="+mn-lt"/>
                <a:cs typeface="Verdana"/>
              </a:rPr>
              <a:t>Clicca su</a:t>
            </a:r>
            <a:endParaRPr sz="3200" dirty="0">
              <a:solidFill>
                <a:schemeClr val="tx1"/>
              </a:solidFill>
              <a:latin typeface="+mn-lt"/>
              <a:cs typeface="Calibri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742EF52F-696D-C97B-3A57-0751D623D2EA}"/>
              </a:ext>
            </a:extLst>
          </p:cNvPr>
          <p:cNvSpPr txBox="1">
            <a:spLocks/>
          </p:cNvSpPr>
          <p:nvPr/>
        </p:nvSpPr>
        <p:spPr>
          <a:xfrm>
            <a:off x="343988" y="507576"/>
            <a:ext cx="15306319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>
            <a:lvl1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L="0" marR="0" indent="0" algn="ctr" defTabSz="55033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solidFill>
                  <a:srgbClr val="000000"/>
                </a:solidFill>
                <a:uFillTx/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pPr marL="16933" hangingPunct="1">
              <a:spcBef>
                <a:spcPts val="133"/>
              </a:spcBef>
            </a:pPr>
            <a:r>
              <a:rPr lang="it-IT" sz="4000" b="1" spc="-347" dirty="0">
                <a:solidFill>
                  <a:schemeClr val="tx1"/>
                </a:solidFill>
                <a:latin typeface="+mn-lt"/>
              </a:rPr>
              <a:t>NUOVA REGISTRAZIONE ALLA PIATTAFORMA</a:t>
            </a:r>
            <a:endParaRPr lang="it-IT" sz="4000" b="1" spc="-413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TEMA AIM">
      <a:dk1>
        <a:srgbClr val="FFFFFF"/>
      </a:dk1>
      <a:lt1>
        <a:srgbClr val="000000"/>
      </a:lt1>
      <a:dk2>
        <a:srgbClr val="283583"/>
      </a:dk2>
      <a:lt2>
        <a:srgbClr val="FFC600"/>
      </a:lt2>
      <a:accent1>
        <a:srgbClr val="283583"/>
      </a:accent1>
      <a:accent2>
        <a:srgbClr val="FFC600"/>
      </a:accent2>
      <a:accent3>
        <a:srgbClr val="FFAE3B"/>
      </a:accent3>
      <a:accent4>
        <a:srgbClr val="283583"/>
      </a:accent4>
      <a:accent5>
        <a:srgbClr val="FFE006"/>
      </a:accent5>
      <a:accent6>
        <a:srgbClr val="002060"/>
      </a:accent6>
      <a:hlink>
        <a:srgbClr val="FFC600"/>
      </a:hlink>
      <a:folHlink>
        <a:srgbClr val="283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06bb7f-2629-40ec-9408-353fdd8349aa" xsi:nil="true"/>
    <lcf76f155ced4ddcb4097134ff3c332f xmlns="7ff56a72-9a79-499c-a024-e0071e3bbf42">
      <Terms xmlns="http://schemas.microsoft.com/office/infopath/2007/PartnerControls"/>
    </lcf76f155ced4ddcb4097134ff3c332f>
    <Tag xmlns="7ff56a72-9a79-499c-a024-e0071e3bbf42" xsi:nil="true"/>
    <NoteDocumento xmlns="7ff56a72-9a79-499c-a024-e0071e3bbf4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881B33CFF4AD40B320F6D5DC7CF238" ma:contentTypeVersion="17" ma:contentTypeDescription="Create a new document." ma:contentTypeScope="" ma:versionID="aa798830d5708b9f5c87d13db59c7075">
  <xsd:schema xmlns:xsd="http://www.w3.org/2001/XMLSchema" xmlns:xs="http://www.w3.org/2001/XMLSchema" xmlns:p="http://schemas.microsoft.com/office/2006/metadata/properties" xmlns:ns2="7ff56a72-9a79-499c-a024-e0071e3bbf42" xmlns:ns3="b206bb7f-2629-40ec-9408-353fdd8349aa" targetNamespace="http://schemas.microsoft.com/office/2006/metadata/properties" ma:root="true" ma:fieldsID="27b983941a5d9df5b477f5e1b66e81ad" ns2:_="" ns3:_="">
    <xsd:import namespace="7ff56a72-9a79-499c-a024-e0071e3bbf42"/>
    <xsd:import namespace="b206bb7f-2629-40ec-9408-353fdd8349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Documento" minOccurs="0"/>
                <xsd:element ref="ns2:Tag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56a72-9a79-499c-a024-e0071e3bbf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61addf5-33b0-44d8-8cb5-cf6d89ac4c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NoteDocumento" ma:index="18" nillable="true" ma:displayName="Note Documento" ma:format="Dropdown" ma:internalName="NoteDocumento">
      <xsd:simpleType>
        <xsd:restriction base="dms:Note">
          <xsd:maxLength value="255"/>
        </xsd:restriction>
      </xsd:simpleType>
    </xsd:element>
    <xsd:element name="Tag" ma:index="19" nillable="true" ma:displayName="Tag" ma:format="Dropdown" ma:internalName="Tag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06bb7f-2629-40ec-9408-353fdd8349a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da70432-029c-403e-b9b0-2cb231a91b75}" ma:internalName="TaxCatchAll" ma:showField="CatchAllData" ma:web="b206bb7f-2629-40ec-9408-353fdd8349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6B320A-EED8-4BE0-B1E6-4396D3170EF7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30e88587-9e78-4217-9348-a39577364fdb"/>
    <ds:schemaRef ds:uri="153ac1fb-c370-478c-a564-cdf742559d23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f0e970ea-b492-495c-9aa4-39b056e5efdb"/>
    <ds:schemaRef ds:uri="3b9552c6-a7d7-4824-b2a0-e716b6618ef8"/>
  </ds:schemaRefs>
</ds:datastoreItem>
</file>

<file path=customXml/itemProps2.xml><?xml version="1.0" encoding="utf-8"?>
<ds:datastoreItem xmlns:ds="http://schemas.openxmlformats.org/officeDocument/2006/customXml" ds:itemID="{CB27A397-F3C2-4B35-BBF7-E220743D0BDA}"/>
</file>

<file path=customXml/itemProps3.xml><?xml version="1.0" encoding="utf-8"?>
<ds:datastoreItem xmlns:ds="http://schemas.openxmlformats.org/officeDocument/2006/customXml" ds:itemID="{851DD984-C301-48DF-B853-A10FE86291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547</Words>
  <Application>Microsoft Office PowerPoint</Application>
  <PresentationFormat>Personalizzato</PresentationFormat>
  <Paragraphs>84</Paragraphs>
  <Slides>18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7" baseType="lpstr">
      <vt:lpstr>Arial</vt:lpstr>
      <vt:lpstr>Avenir Light</vt:lpstr>
      <vt:lpstr>Helvetica</vt:lpstr>
      <vt:lpstr>Helvetica Neue</vt:lpstr>
      <vt:lpstr>Inter Light</vt:lpstr>
      <vt:lpstr>Montserrat Black</vt:lpstr>
      <vt:lpstr>Symbol</vt:lpstr>
      <vt:lpstr>Verdana</vt:lpstr>
      <vt:lpstr>Black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NUOVA REGISTRAZIONE ALLA PIATTAFORMA</vt:lpstr>
      <vt:lpstr>NUOVA REGISTRAZIONE ALLA PIATTAFORMA</vt:lpstr>
      <vt:lpstr> </vt:lpstr>
      <vt:lpstr>Presentazione standard di PowerPoint</vt:lpstr>
      <vt:lpstr>Presentazione standard di PowerPoint</vt:lpstr>
      <vt:lpstr> </vt:lpstr>
      <vt:lpstr>Presentazione standard di PowerPoint</vt:lpstr>
      <vt:lpstr>GIÀ REGISTRATO ALLA PIATTAFORMA</vt:lpstr>
      <vt:lpstr>GIÀ REGISTRATO ALLA PIATTAFORMA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Ballabio Elisa</dc:creator>
  <cp:lastModifiedBy>Labella Patrizia</cp:lastModifiedBy>
  <cp:revision>7</cp:revision>
  <dcterms:modified xsi:type="dcterms:W3CDTF">2025-10-28T13:21:32Z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0x01010084881B33CFF4AD40B320F6D5DC7CF238</vt:lpwstr>
  </property>
</Properties>
</file>